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7"/>
  </p:notesMasterIdLst>
  <p:handoutMasterIdLst>
    <p:handoutMasterId r:id="rId18"/>
  </p:handoutMasterIdLst>
  <p:sldIdLst>
    <p:sldId id="267" r:id="rId2"/>
    <p:sldId id="278" r:id="rId3"/>
    <p:sldId id="281" r:id="rId4"/>
    <p:sldId id="279" r:id="rId5"/>
    <p:sldId id="274" r:id="rId6"/>
    <p:sldId id="284" r:id="rId7"/>
    <p:sldId id="276" r:id="rId8"/>
    <p:sldId id="285" r:id="rId9"/>
    <p:sldId id="262" r:id="rId10"/>
    <p:sldId id="272" r:id="rId11"/>
    <p:sldId id="292" r:id="rId12"/>
    <p:sldId id="295" r:id="rId13"/>
    <p:sldId id="286" r:id="rId14"/>
    <p:sldId id="289" r:id="rId15"/>
    <p:sldId id="296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C58"/>
    <a:srgbClr val="065780"/>
    <a:srgbClr val="33CC33"/>
    <a:srgbClr val="AFF4A6"/>
    <a:srgbClr val="008E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6441" autoAdjust="0"/>
  </p:normalViewPr>
  <p:slideViewPr>
    <p:cSldViewPr>
      <p:cViewPr>
        <p:scale>
          <a:sx n="60" d="100"/>
          <a:sy n="60" d="100"/>
        </p:scale>
        <p:origin x="-143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23C2-30C1-4701-A07D-7D186610121C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6EBC3-D1BD-4371-835F-343AAD3442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323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8F46C-3796-4577-A043-595EE9C7075D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6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A5A0A-92A8-4B16-9C87-3BC5BC9DF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704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z="160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DA2A6D-F7C5-4032-BBCD-0AE4B5DBAEFC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2005-C5F0-4EB0-AD93-B16695869DA5}" type="datetimeFigureOut">
              <a:rPr lang="en-US" smtClean="0">
                <a:solidFill>
                  <a:srgbClr val="000000"/>
                </a:solidFill>
              </a:rPr>
              <a:pPr/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99E7-9861-463D-A5AE-4D688A5C7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987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2005-C5F0-4EB0-AD93-B16695869DA5}" type="datetimeFigureOut">
              <a:rPr lang="en-US" smtClean="0">
                <a:solidFill>
                  <a:srgbClr val="000000"/>
                </a:solidFill>
              </a:rPr>
              <a:pPr/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99E7-9861-463D-A5AE-4D688A5C7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02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2005-C5F0-4EB0-AD93-B16695869DA5}" type="datetimeFigureOut">
              <a:rPr lang="en-US" smtClean="0">
                <a:solidFill>
                  <a:srgbClr val="000000"/>
                </a:solidFill>
              </a:rPr>
              <a:pPr/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99E7-9861-463D-A5AE-4D688A5C7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927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2005-C5F0-4EB0-AD93-B16695869DA5}" type="datetimeFigureOut">
              <a:rPr lang="en-US" smtClean="0">
                <a:solidFill>
                  <a:srgbClr val="000000"/>
                </a:solidFill>
              </a:rPr>
              <a:pPr/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99E7-9861-463D-A5AE-4D688A5C7F0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5" descr="T:\SharePoint - PAP\Comm_Pfizer HK Logos\Pfizer blue logo_Chinese (300 dpi)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5000"/>
            <a:ext cx="1121909" cy="509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566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2005-C5F0-4EB0-AD93-B16695869DA5}" type="datetimeFigureOut">
              <a:rPr lang="en-US" smtClean="0">
                <a:solidFill>
                  <a:srgbClr val="000000"/>
                </a:solidFill>
              </a:rPr>
              <a:pPr/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99E7-9861-463D-A5AE-4D688A5C7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158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410C-281D-4F0F-85DF-3B5BF4298407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99E7-9861-463D-A5AE-4D688A5C7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30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2005-C5F0-4EB0-AD93-B16695869DA5}" type="datetimeFigureOut">
              <a:rPr lang="en-US" smtClean="0">
                <a:solidFill>
                  <a:srgbClr val="000000"/>
                </a:solidFill>
              </a:rPr>
              <a:pPr/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99E7-9861-463D-A5AE-4D688A5C7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722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043C5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2005-C5F0-4EB0-AD93-B16695869DA5}" type="datetimeFigureOut">
              <a:rPr lang="en-US" smtClean="0">
                <a:solidFill>
                  <a:srgbClr val="000000"/>
                </a:solidFill>
              </a:rPr>
              <a:pPr/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99E7-9861-463D-A5AE-4D688A5C7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37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2005-C5F0-4EB0-AD93-B16695869DA5}" type="datetimeFigureOut">
              <a:rPr lang="en-US" smtClean="0">
                <a:solidFill>
                  <a:srgbClr val="000000"/>
                </a:solidFill>
              </a:rPr>
              <a:pPr/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99E7-9861-463D-A5AE-4D688A5C7F0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5" b="2313"/>
          <a:stretch/>
        </p:blipFill>
        <p:spPr>
          <a:xfrm>
            <a:off x="2057400" y="609600"/>
            <a:ext cx="5410200" cy="54563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93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2005-C5F0-4EB0-AD93-B16695869DA5}" type="datetimeFigureOut">
              <a:rPr lang="en-US" smtClean="0">
                <a:solidFill>
                  <a:srgbClr val="000000"/>
                </a:solidFill>
              </a:rPr>
              <a:pPr/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99E7-9861-463D-A5AE-4D688A5C7F01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719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2005-C5F0-4EB0-AD93-B16695869DA5}" type="datetimeFigureOut">
              <a:rPr lang="en-US" smtClean="0">
                <a:solidFill>
                  <a:srgbClr val="000000"/>
                </a:solidFill>
              </a:rPr>
              <a:pPr/>
              <a:t>12/14/2015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099E7-9861-463D-A5AE-4D688A5C7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076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F410C-281D-4F0F-85DF-3B5BF4298407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943F0-939D-4BA4-B798-4C313DAF5A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573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9.wdp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microsoft.com/office/2007/relationships/hdphoto" Target="../media/hdphoto6.wdp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19" t="12995" r="4985" b="12288"/>
          <a:stretch/>
        </p:blipFill>
        <p:spPr bwMode="auto">
          <a:xfrm>
            <a:off x="1295399" y="1447800"/>
            <a:ext cx="65758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T:\SharePoint - PAP\Comm_Pfizer HK Logos\Pfizer blue logo_Chinese (300 dpi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0"/>
            <a:ext cx="2143016" cy="973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453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31264" y="776723"/>
            <a:ext cx="7759220" cy="5700278"/>
            <a:chOff x="1066800" y="776722"/>
            <a:chExt cx="6879238" cy="5053803"/>
          </a:xfrm>
        </p:grpSpPr>
        <p:grpSp>
          <p:nvGrpSpPr>
            <p:cNvPr id="2" name="Group 1"/>
            <p:cNvGrpSpPr/>
            <p:nvPr/>
          </p:nvGrpSpPr>
          <p:grpSpPr>
            <a:xfrm>
              <a:off x="1066800" y="776722"/>
              <a:ext cx="3479927" cy="5053801"/>
              <a:chOff x="5219799" y="2689663"/>
              <a:chExt cx="2476401" cy="3596407"/>
            </a:xfrm>
          </p:grpSpPr>
          <p:pic>
            <p:nvPicPr>
              <p:cNvPr id="5" name="Picture 5" descr="D:\2014-11-16 15.27.57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9799" y="4584168"/>
                <a:ext cx="2476401" cy="1701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D:\2014-11-16 15.27.46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9799" y="2689663"/>
                <a:ext cx="2476401" cy="1823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2" descr="D:\2014-11-16 15.27.37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546" t="14228" r="17272"/>
            <a:stretch/>
          </p:blipFill>
          <p:spPr bwMode="auto">
            <a:xfrm>
              <a:off x="4756276" y="776723"/>
              <a:ext cx="3189762" cy="50538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Go Beyond &amp; Mindset Change</a:t>
            </a:r>
            <a:endParaRPr lang="en-US" cap="none" dirty="0"/>
          </a:p>
        </p:txBody>
      </p:sp>
    </p:spTree>
    <p:extLst>
      <p:ext uri="{BB962C8B-B14F-4D97-AF65-F5344CB8AC3E}">
        <p14:creationId xmlns="" xmlns:p14="http://schemas.microsoft.com/office/powerpoint/2010/main" val="15868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Caring for Working Mom - Breastfeeding Room</a:t>
            </a:r>
            <a:endParaRPr lang="en-US" cap="none" dirty="0"/>
          </a:p>
        </p:txBody>
      </p:sp>
      <p:pic>
        <p:nvPicPr>
          <p:cNvPr id="3074" name="Picture 2" descr="Y:\Corporate Affairs\Pfizer HK\DoH Health@work\2015 Ceremony\slide show photos\IMG_00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672" t="18874" r="7555"/>
          <a:stretch/>
        </p:blipFill>
        <p:spPr bwMode="auto">
          <a:xfrm>
            <a:off x="91697" y="1447801"/>
            <a:ext cx="3329799" cy="441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up07\Desktop\IMG_01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59" t="8799" r="4961" b="6366"/>
          <a:stretch/>
        </p:blipFill>
        <p:spPr bwMode="auto">
          <a:xfrm>
            <a:off x="3421496" y="1447801"/>
            <a:ext cx="5636772" cy="4412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15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Become more Health Conscious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44336" y="868075"/>
            <a:ext cx="3746664" cy="5610804"/>
            <a:chOff x="444336" y="1295400"/>
            <a:chExt cx="3359610" cy="5031173"/>
          </a:xfrm>
        </p:grpSpPr>
        <p:pic>
          <p:nvPicPr>
            <p:cNvPr id="3" name="Picture 15" descr="C:\Users\psohp2\TomChan_Documents\Photos\OSHC\no.9 HD\FRON4157_調整大小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921" t="234" r="7125" b="234"/>
            <a:stretch/>
          </p:blipFill>
          <p:spPr bwMode="auto">
            <a:xfrm>
              <a:off x="457200" y="1295400"/>
              <a:ext cx="3346746" cy="2519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Y:\Corporate Affairs\Pfizer HK\DoH Health@work\2015 Ceremony\slide show photos\Picture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336" y="3947557"/>
              <a:ext cx="3359610" cy="23790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27" y="1828800"/>
            <a:ext cx="4098911" cy="3561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67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2213991"/>
            <a:ext cx="49530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 smtClean="0"/>
              <a:t>病假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/>
              <a:t>醫療保</a:t>
            </a:r>
            <a:r>
              <a:rPr lang="zh-TW" altLang="en-US" sz="2800" dirty="0" smtClean="0"/>
              <a:t>險</a:t>
            </a:r>
            <a:r>
              <a:rPr lang="en-US" altLang="zh-TW" sz="2800" dirty="0"/>
              <a:t>	</a:t>
            </a:r>
            <a:endParaRPr lang="en-US" altLang="zh-TW" sz="2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 smtClean="0"/>
              <a:t>歸</a:t>
            </a:r>
            <a:r>
              <a:rPr lang="zh-TW" altLang="en-US" sz="2800" dirty="0"/>
              <a:t>屬感 </a:t>
            </a:r>
            <a:endParaRPr lang="en-US" altLang="zh-TW" sz="28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 smtClean="0"/>
              <a:t>離</a:t>
            </a:r>
            <a:r>
              <a:rPr lang="zh-TW" altLang="en-US" sz="2800" dirty="0"/>
              <a:t>職</a:t>
            </a:r>
            <a:r>
              <a:rPr lang="zh-TW" altLang="en-US" sz="2800" dirty="0" smtClean="0"/>
              <a:t>率</a:t>
            </a:r>
            <a:endParaRPr lang="en-US" sz="2800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 smtClean="0"/>
              <a:t>全體</a:t>
            </a:r>
            <a:r>
              <a:rPr lang="en-US" altLang="zh-TW" sz="2800" dirty="0" smtClean="0"/>
              <a:t>BMI	 	</a:t>
            </a:r>
            <a:endParaRPr lang="en-US" sz="2800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1981200" y="1304925"/>
            <a:ext cx="5602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2060"/>
                </a:solidFill>
              </a:rPr>
              <a:t>健康在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職  理想成果</a:t>
            </a:r>
            <a:endParaRPr lang="en-US" sz="3600" b="1" dirty="0">
              <a:solidFill>
                <a:srgbClr val="00206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77000" y="2474025"/>
            <a:ext cx="420934" cy="2983675"/>
            <a:chOff x="6629400" y="2289668"/>
            <a:chExt cx="420934" cy="29836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2289668"/>
              <a:ext cx="420934" cy="42093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2912425"/>
              <a:ext cx="420934" cy="4209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3561959"/>
              <a:ext cx="420934" cy="42093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4219700"/>
              <a:ext cx="420934" cy="42093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4852409"/>
              <a:ext cx="420934" cy="420934"/>
            </a:xfrm>
            <a:prstGeom prst="rect">
              <a:avLst/>
            </a:prstGeom>
          </p:spPr>
        </p:pic>
      </p:grpSp>
      <p:sp>
        <p:nvSpPr>
          <p:cNvPr id="4" name="Down Arrow 3"/>
          <p:cNvSpPr/>
          <p:nvPr/>
        </p:nvSpPr>
        <p:spPr>
          <a:xfrm>
            <a:off x="5842283" y="5069831"/>
            <a:ext cx="441405" cy="33105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867399" y="3124200"/>
            <a:ext cx="441405" cy="33105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10800000">
            <a:off x="5892513" y="3771669"/>
            <a:ext cx="391175" cy="34313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850057" y="4419600"/>
            <a:ext cx="441405" cy="33105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867399" y="2514600"/>
            <a:ext cx="441405" cy="33105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36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40" t="2744" r="7915" b="483"/>
          <a:stretch/>
        </p:blipFill>
        <p:spPr>
          <a:xfrm flipH="1">
            <a:off x="-14058" y="-8878"/>
            <a:ext cx="9158057" cy="6868542"/>
          </a:xfrm>
        </p:spPr>
      </p:pic>
      <p:sp>
        <p:nvSpPr>
          <p:cNvPr id="6" name="TextBox 5"/>
          <p:cNvSpPr txBox="1"/>
          <p:nvPr/>
        </p:nvSpPr>
        <p:spPr>
          <a:xfrm>
            <a:off x="6400800" y="2430959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ANGEL</a:t>
            </a:r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508">
            <a:off x="6171658" y="720078"/>
            <a:ext cx="2441698" cy="1147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477">
            <a:off x="4497753" y="1424493"/>
            <a:ext cx="4229980" cy="1988090"/>
          </a:xfrm>
          <a:prstGeom prst="rect">
            <a:avLst/>
          </a:prstGeom>
        </p:spPr>
      </p:pic>
      <p:pic>
        <p:nvPicPr>
          <p:cNvPr id="1030" name="Picture 6" descr="http://free.clipartof.com/62-Free-Water-Drop-Clipart-Illustr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3865">
            <a:off x="3453871" y="1885066"/>
            <a:ext cx="857440" cy="1206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87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19" t="12995" r="4985" b="12288"/>
          <a:stretch/>
        </p:blipFill>
        <p:spPr bwMode="auto">
          <a:xfrm>
            <a:off x="1295399" y="1447800"/>
            <a:ext cx="65758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T:\SharePoint - PAP\Comm_Pfizer HK Logos\Pfizer blue logo_Chinese (300 dpi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0"/>
            <a:ext cx="2143016" cy="973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72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圖片 7" descr="圖片1.png"/>
          <p:cNvPicPr>
            <a:picLocks noChangeAspect="1"/>
          </p:cNvPicPr>
          <p:nvPr/>
        </p:nvPicPr>
        <p:blipFill>
          <a:blip r:embed="rId3" cstate="print"/>
          <a:srcRect l="27344" t="33963" r="28125" b="9448"/>
          <a:stretch>
            <a:fillRect/>
          </a:stretch>
        </p:blipFill>
        <p:spPr bwMode="auto">
          <a:xfrm>
            <a:off x="1892555" y="628427"/>
            <a:ext cx="5194045" cy="487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文字方塊 5"/>
          <p:cNvSpPr txBox="1">
            <a:spLocks noChangeArrowheads="1"/>
          </p:cNvSpPr>
          <p:nvPr/>
        </p:nvSpPr>
        <p:spPr bwMode="auto">
          <a:xfrm>
            <a:off x="3614058" y="5572780"/>
            <a:ext cx="29391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altLang="zh-TW" sz="2800" i="1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Enterprise</a:t>
            </a:r>
            <a:endParaRPr lang="zh-TW" altLang="en-US" sz="2800" i="1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060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Frequent Use Photos\Family\P11314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21" t="45689" r="56122" b="10878"/>
          <a:stretch/>
        </p:blipFill>
        <p:spPr bwMode="auto">
          <a:xfrm>
            <a:off x="2971800" y="454707"/>
            <a:ext cx="2842086" cy="5730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8102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Our Journey to be a Healthier Company</a:t>
            </a:r>
            <a:endParaRPr lang="en-US" cap="none" dirty="0"/>
          </a:p>
        </p:txBody>
      </p:sp>
      <p:pic>
        <p:nvPicPr>
          <p:cNvPr id="5122" name="Picture 2" descr="Y:\Corporate Affairs\Pfizer HK\DoH Health@work\2015 Ceremony\slide show photos\Pictur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25" b="39166"/>
          <a:stretch/>
        </p:blipFill>
        <p:spPr bwMode="auto">
          <a:xfrm>
            <a:off x="914400" y="4709668"/>
            <a:ext cx="2478540" cy="1614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Y:\Corporate Affairs\Pfizer HK\DoH Health@work\2015 Ceremony\slide show photos\Pictur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88" y="2961050"/>
            <a:ext cx="2478540" cy="1748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733800" y="3200400"/>
            <a:ext cx="381000" cy="4572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4495800" cy="337185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930188" y="823436"/>
            <a:ext cx="1383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Health Day </a:t>
            </a:r>
          </a:p>
        </p:txBody>
      </p:sp>
      <p:pic>
        <p:nvPicPr>
          <p:cNvPr id="1026" name="Picture 2" descr="Y:\Corporate Affairs\Pfizer HK\DoH Health@work\2015 Ceremony\slide show photos\Picture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89" y="1298447"/>
            <a:ext cx="2492352" cy="1662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02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Healthy Diet - Lifestyle Changing</a:t>
            </a:r>
            <a:endParaRPr lang="en-US" cap="none" dirty="0"/>
          </a:p>
        </p:txBody>
      </p:sp>
      <p:sp>
        <p:nvSpPr>
          <p:cNvPr id="2" name="TextBox 1"/>
          <p:cNvSpPr txBox="1"/>
          <p:nvPr/>
        </p:nvSpPr>
        <p:spPr>
          <a:xfrm>
            <a:off x="4876800" y="3695701"/>
            <a:ext cx="2188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Adopt Healthy Formula</a:t>
            </a:r>
            <a:endParaRPr lang="en-US" sz="1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3860" y="6381638"/>
            <a:ext cx="1362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Skimmed Milk</a:t>
            </a:r>
            <a:endParaRPr lang="en-US" sz="1600" dirty="0">
              <a:latin typeface="+mj-lt"/>
            </a:endParaRPr>
          </a:p>
        </p:txBody>
      </p:sp>
      <p:pic>
        <p:nvPicPr>
          <p:cNvPr id="1026" name="Picture 2" descr="Y:\Corporate Affairs\Pfizer HK\DoH Health@work\2015 Ceremony\slide show photos\image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295400"/>
            <a:ext cx="3200401" cy="2400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873" t="14588" r="14303" b="14588"/>
          <a:stretch/>
        </p:blipFill>
        <p:spPr bwMode="auto">
          <a:xfrm>
            <a:off x="975990" y="4034255"/>
            <a:ext cx="3215010" cy="2411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3695701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Fruity Monday</a:t>
            </a:r>
            <a:endParaRPr lang="en-US" sz="1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98" y="6381638"/>
            <a:ext cx="1609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Low-sugar Drinks</a:t>
            </a:r>
            <a:endParaRPr lang="en-US" sz="16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74" t="16947" r="13805" b="7631"/>
          <a:stretch/>
        </p:blipFill>
        <p:spPr>
          <a:xfrm>
            <a:off x="4419596" y="4034255"/>
            <a:ext cx="3200401" cy="2400301"/>
          </a:xfrm>
          <a:prstGeom prst="rect">
            <a:avLst/>
          </a:prstGeom>
        </p:spPr>
      </p:pic>
      <p:pic>
        <p:nvPicPr>
          <p:cNvPr id="6" name="Picture 2" descr="C:\Users\laup07\Desktop\IMG_020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52" t="7800" r="38533" b="14483"/>
          <a:stretch/>
        </p:blipFill>
        <p:spPr bwMode="auto">
          <a:xfrm rot="5400000">
            <a:off x="4819644" y="895351"/>
            <a:ext cx="2400303" cy="3200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80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Being ‘Active’ in Office - More Exercises</a:t>
            </a:r>
            <a:endParaRPr lang="en-US" cap="none" dirty="0"/>
          </a:p>
        </p:txBody>
      </p:sp>
      <p:pic>
        <p:nvPicPr>
          <p:cNvPr id="1026" name="Picture 2" descr="Y:\Corporate Affairs\Pfizer HK\DoH Health@work\2015 Ceremony\slide show photos\5. 同事參與體重管理講座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95" b="14379"/>
          <a:stretch/>
        </p:blipFill>
        <p:spPr bwMode="auto">
          <a:xfrm>
            <a:off x="228600" y="914400"/>
            <a:ext cx="4882587" cy="304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Corporate Affairs\Pfizer HK\DoH Health@work\2015 Ceremony\slide show photos\Pfizer_IMG_9525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085" t="24249" b="17373"/>
          <a:stretch/>
        </p:blipFill>
        <p:spPr bwMode="auto">
          <a:xfrm>
            <a:off x="4419600" y="3148650"/>
            <a:ext cx="4566362" cy="31284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1910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Sketching </a:t>
            </a:r>
            <a:r>
              <a:rPr lang="zh-TW" altLang="en-US" sz="2400" dirty="0" smtClean="0"/>
              <a:t>伸展運動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Brain Gym</a:t>
            </a:r>
            <a:r>
              <a:rPr lang="zh-TW" altLang="en-US" sz="2400" dirty="0" smtClean="0"/>
              <a:t> 腦有運動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Acupressure </a:t>
            </a:r>
            <a:r>
              <a:rPr lang="zh-TW" altLang="en-US" sz="2400" dirty="0" smtClean="0"/>
              <a:t>「穴」按愈鬆</a:t>
            </a:r>
            <a:endParaRPr lang="en-US" altLang="zh-TW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Health Talks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0298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Health Knowledge</a:t>
            </a:r>
            <a:r>
              <a:rPr lang="zh-TW" altLang="en-US" cap="none" dirty="0" smtClean="0"/>
              <a:t> </a:t>
            </a:r>
            <a:r>
              <a:rPr lang="en-US" cap="none" dirty="0" smtClean="0"/>
              <a:t>Bank</a:t>
            </a:r>
            <a:endParaRPr lang="en-US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92"/>
          <a:stretch/>
        </p:blipFill>
        <p:spPr>
          <a:xfrm>
            <a:off x="381001" y="790575"/>
            <a:ext cx="8271552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59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cap="none" dirty="0" smtClean="0"/>
              <a:t>Health Reminder Platform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16516"/>
            <a:ext cx="3443915" cy="258293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2" descr="Y:\Corporate Affairs\Pfizer HK\DoH Health@work\2015 Ceremony\slide show photos\6. 公司活動內 設置健康主題角落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67" r="7282"/>
          <a:stretch/>
        </p:blipFill>
        <p:spPr bwMode="auto">
          <a:xfrm>
            <a:off x="4600151" y="683545"/>
            <a:ext cx="3648518" cy="5518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Y:\Corporate Affairs\Pfizer HK\DoH Health@work\Final Report Submission\3. 公司圖書館 罷放健康書籍及刊物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2" y="3618957"/>
            <a:ext cx="3443915" cy="2583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2194" y="3287350"/>
            <a:ext cx="3233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latin typeface="+mj-lt"/>
              </a:rPr>
              <a:t>Health@work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Sharepoint</a:t>
            </a:r>
            <a:r>
              <a:rPr lang="en-US" sz="1600" dirty="0" smtClean="0">
                <a:latin typeface="+mj-lt"/>
              </a:rPr>
              <a:t> @Intranet</a:t>
            </a:r>
            <a:endParaRPr lang="en-US" sz="16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7439" y="6202155"/>
            <a:ext cx="2016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Library Health Section</a:t>
            </a:r>
            <a:endParaRPr lang="en-US" sz="16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0133" y="6201033"/>
            <a:ext cx="3262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Health Promotion &amp; Wellness Corner</a:t>
            </a:r>
            <a:br>
              <a:rPr lang="en-US" sz="1600" dirty="0" smtClean="0">
                <a:latin typeface="+mj-lt"/>
              </a:rPr>
            </a:b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18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Corporate Affairs\Pfizer HK\DoH Health@work\2015 Ceremony\slide show photos\1. 步行紀錄手帶鼓勵員工身體力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05119"/>
            <a:ext cx="9144000" cy="6193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" y="727776"/>
            <a:ext cx="9143999" cy="6170389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31" y="4092375"/>
            <a:ext cx="4534340" cy="2721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Inspire for More, Invest for Health</a:t>
            </a:r>
            <a:endParaRPr lang="en-US" cap="none" dirty="0"/>
          </a:p>
        </p:txBody>
      </p:sp>
    </p:spTree>
    <p:extLst>
      <p:ext uri="{BB962C8B-B14F-4D97-AF65-F5344CB8AC3E}">
        <p14:creationId xmlns="" xmlns:p14="http://schemas.microsoft.com/office/powerpoint/2010/main" val="40987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5CBEAB"/>
      </a:accent1>
      <a:accent2>
        <a:srgbClr val="FFEF79"/>
      </a:accent2>
      <a:accent3>
        <a:srgbClr val="76C4C4"/>
      </a:accent3>
      <a:accent4>
        <a:srgbClr val="8C7B70"/>
      </a:accent4>
      <a:accent5>
        <a:srgbClr val="7BC187"/>
      </a:accent5>
      <a:accent6>
        <a:srgbClr val="78D545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3962</TotalTime>
  <Words>100</Words>
  <Application>Microsoft Office PowerPoint</Application>
  <PresentationFormat>On-screen Show (4:3)</PresentationFormat>
  <Paragraphs>30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Our Journey to be a Healthier Company</vt:lpstr>
      <vt:lpstr>Healthy Diet - Lifestyle Changing</vt:lpstr>
      <vt:lpstr>Being ‘Active’ in Office - More Exercises</vt:lpstr>
      <vt:lpstr>Health Knowledge Bank</vt:lpstr>
      <vt:lpstr>Health Reminder Platform</vt:lpstr>
      <vt:lpstr>Inspire for More, Invest for Health</vt:lpstr>
      <vt:lpstr>Go Beyond &amp; Mindset Change</vt:lpstr>
      <vt:lpstr>Caring for Working Mom - Breastfeeding Room</vt:lpstr>
      <vt:lpstr>Become more Health Conscious</vt:lpstr>
      <vt:lpstr>Slide 13</vt:lpstr>
      <vt:lpstr>Slide 14</vt:lpstr>
      <vt:lpstr>Slide 15</vt:lpstr>
    </vt:vector>
  </TitlesOfParts>
  <Company>Pfizer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Lau, Sandy Po Shan</dc:creator>
  <cp:lastModifiedBy>nohp8</cp:lastModifiedBy>
  <cp:revision>96</cp:revision>
  <cp:lastPrinted>2015-12-08T08:25:06Z</cp:lastPrinted>
  <dcterms:created xsi:type="dcterms:W3CDTF">2015-10-26T06:30:58Z</dcterms:created>
  <dcterms:modified xsi:type="dcterms:W3CDTF">2015-12-14T06:47:16Z</dcterms:modified>
</cp:coreProperties>
</file>