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colors7.xml" ContentType="application/vnd.openxmlformats-officedocument.drawingml.diagramColors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6" r:id="rId2"/>
    <p:sldId id="269" r:id="rId3"/>
    <p:sldId id="272" r:id="rId4"/>
    <p:sldId id="339" r:id="rId5"/>
    <p:sldId id="268" r:id="rId6"/>
    <p:sldId id="273" r:id="rId7"/>
    <p:sldId id="274" r:id="rId8"/>
    <p:sldId id="259" r:id="rId9"/>
    <p:sldId id="319" r:id="rId10"/>
    <p:sldId id="320" r:id="rId11"/>
    <p:sldId id="321" r:id="rId12"/>
    <p:sldId id="322" r:id="rId13"/>
    <p:sldId id="323" r:id="rId14"/>
    <p:sldId id="324" r:id="rId15"/>
    <p:sldId id="327" r:id="rId16"/>
    <p:sldId id="328" r:id="rId17"/>
    <p:sldId id="326" r:id="rId18"/>
    <p:sldId id="340" r:id="rId19"/>
    <p:sldId id="342" r:id="rId20"/>
    <p:sldId id="341" r:id="rId21"/>
    <p:sldId id="337" r:id="rId22"/>
    <p:sldId id="338" r:id="rId2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E FUNG" initials="AF" lastIdx="5" clrIdx="0">
    <p:extLst>
      <p:ext uri="{19B8F6BF-5375-455C-9EA6-DF929625EA0E}">
        <p15:presenceInfo xmlns="" xmlns:p15="http://schemas.microsoft.com/office/powerpoint/2012/main" userId="813e7ec8cbf8b83e" providerId="Windows Live"/>
      </p:ext>
    </p:extLst>
  </p:cmAuthor>
  <p:cmAuthor id="2" name="pak wing" initials="pw" lastIdx="4" clrIdx="1">
    <p:extLst>
      <p:ext uri="{19B8F6BF-5375-455C-9EA6-DF929625EA0E}">
        <p15:presenceInfo xmlns="" xmlns:p15="http://schemas.microsoft.com/office/powerpoint/2012/main" userId="9851c3a88e47dd4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84662" autoAdjust="0"/>
  </p:normalViewPr>
  <p:slideViewPr>
    <p:cSldViewPr showGuides="1">
      <p:cViewPr varScale="1">
        <p:scale>
          <a:sx n="57" d="100"/>
          <a:sy n="57" d="100"/>
        </p:scale>
        <p:origin x="-127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19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image" Target="../media/image96.jpe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image" Target="../media/image96.jpe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6E87EB-B2E3-4D21-AE42-C3510505A666}" type="doc">
      <dgm:prSet loTypeId="urn:microsoft.com/office/officeart/2005/8/layout/chevron2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zh-HK" altLang="en-US"/>
        </a:p>
      </dgm:t>
    </dgm:pt>
    <dgm:pt modelId="{84CFA443-D3A8-47E2-8B0C-92131E2D617B}">
      <dgm:prSet/>
      <dgm:spPr/>
      <dgm:t>
        <a:bodyPr/>
        <a:lstStyle/>
        <a:p>
          <a:pPr rtl="0"/>
          <a:endParaRPr lang="zh-HK" dirty="0"/>
        </a:p>
      </dgm:t>
    </dgm:pt>
    <dgm:pt modelId="{CE0E2E40-65CD-4B03-A9B2-CDF1E228D592}" type="parTrans" cxnId="{ACBFA44F-ADF2-4525-BE7B-5A740B353521}">
      <dgm:prSet/>
      <dgm:spPr/>
      <dgm:t>
        <a:bodyPr/>
        <a:lstStyle/>
        <a:p>
          <a:endParaRPr lang="zh-HK" altLang="en-US"/>
        </a:p>
      </dgm:t>
    </dgm:pt>
    <dgm:pt modelId="{20A81E50-A93C-439E-BDBB-B3F8FB1184DD}" type="sibTrans" cxnId="{ACBFA44F-ADF2-4525-BE7B-5A740B353521}">
      <dgm:prSet/>
      <dgm:spPr/>
      <dgm:t>
        <a:bodyPr/>
        <a:lstStyle/>
        <a:p>
          <a:endParaRPr lang="zh-HK" altLang="en-US"/>
        </a:p>
      </dgm:t>
    </dgm:pt>
    <dgm:pt modelId="{4E592014-CF0F-4D42-A6A1-F8668EB4BE26}">
      <dgm:prSet/>
      <dgm:spPr/>
      <dgm:t>
        <a:bodyPr/>
        <a:lstStyle/>
        <a:p>
          <a:pPr rtl="0"/>
          <a:endParaRPr lang="zh-HK" dirty="0"/>
        </a:p>
      </dgm:t>
    </dgm:pt>
    <dgm:pt modelId="{42F3777D-3BD9-460A-9588-10A4EC57A7DD}" type="parTrans" cxnId="{4D2553F9-086A-423D-970C-2BAC60C2F743}">
      <dgm:prSet/>
      <dgm:spPr/>
      <dgm:t>
        <a:bodyPr/>
        <a:lstStyle/>
        <a:p>
          <a:endParaRPr lang="zh-HK" altLang="en-US"/>
        </a:p>
      </dgm:t>
    </dgm:pt>
    <dgm:pt modelId="{394D1068-F21F-4A80-9E10-FE1E39B1475D}" type="sibTrans" cxnId="{4D2553F9-086A-423D-970C-2BAC60C2F743}">
      <dgm:prSet/>
      <dgm:spPr/>
      <dgm:t>
        <a:bodyPr/>
        <a:lstStyle/>
        <a:p>
          <a:endParaRPr lang="zh-HK" altLang="en-US"/>
        </a:p>
      </dgm:t>
    </dgm:pt>
    <dgm:pt modelId="{43C1AAF5-33C1-4266-8527-71FC9E1AAABA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800" b="1" kern="1200" dirty="0" smtClean="0">
              <a:solidFill>
                <a:schemeClr val="tx2"/>
              </a:solidFill>
              <a:latin typeface="+mj-lt"/>
              <a:ea typeface="+mj-ea"/>
              <a:cs typeface="+mj-cs"/>
            </a:rPr>
            <a:t>藉工作間推廣健康生活模式</a:t>
          </a:r>
          <a:endParaRPr lang="zh-HK" altLang="en-US" sz="2800" b="1" kern="1200" dirty="0">
            <a:solidFill>
              <a:schemeClr val="tx2"/>
            </a:solidFill>
            <a:latin typeface="+mj-lt"/>
            <a:ea typeface="+mj-ea"/>
            <a:cs typeface="+mj-cs"/>
          </a:endParaRPr>
        </a:p>
      </dgm:t>
    </dgm:pt>
    <dgm:pt modelId="{A90885E8-F058-480F-AA97-206DAD9AEAF5}" type="parTrans" cxnId="{96AF16A5-CFF7-48CC-B233-4000A438DD95}">
      <dgm:prSet/>
      <dgm:spPr/>
      <dgm:t>
        <a:bodyPr/>
        <a:lstStyle/>
        <a:p>
          <a:endParaRPr lang="zh-HK" altLang="en-US"/>
        </a:p>
      </dgm:t>
    </dgm:pt>
    <dgm:pt modelId="{167F4AFE-F343-43E9-AA96-09220C89F64D}" type="sibTrans" cxnId="{96AF16A5-CFF7-48CC-B233-4000A438DD95}">
      <dgm:prSet/>
      <dgm:spPr/>
      <dgm:t>
        <a:bodyPr/>
        <a:lstStyle/>
        <a:p>
          <a:endParaRPr lang="zh-HK" altLang="en-US"/>
        </a:p>
      </dgm:t>
    </dgm:pt>
    <dgm:pt modelId="{3B5CF311-BA14-4DBB-AA7D-3A9789618F45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800" b="1" kern="1200" dirty="0" smtClean="0">
              <a:solidFill>
                <a:schemeClr val="tx2"/>
              </a:solidFill>
              <a:latin typeface="+mj-lt"/>
              <a:ea typeface="+mj-ea"/>
              <a:cs typeface="+mj-cs"/>
            </a:rPr>
            <a:t>制定一個符合成本效益和可持續的活動模式，以便更廣泛應用於商界</a:t>
          </a:r>
          <a:endParaRPr lang="zh-HK" altLang="en-US" sz="3000" kern="1200" dirty="0">
            <a:solidFill>
              <a:schemeClr val="tx2"/>
            </a:solidFill>
          </a:endParaRPr>
        </a:p>
      </dgm:t>
    </dgm:pt>
    <dgm:pt modelId="{BF445538-7668-45F6-B4A8-BDF0F68628F0}" type="parTrans" cxnId="{12DC52CF-F721-4E41-8CBA-5E9BA9F79DA8}">
      <dgm:prSet/>
      <dgm:spPr/>
      <dgm:t>
        <a:bodyPr/>
        <a:lstStyle/>
        <a:p>
          <a:endParaRPr lang="zh-HK" altLang="en-US"/>
        </a:p>
      </dgm:t>
    </dgm:pt>
    <dgm:pt modelId="{A9D7EF79-3E94-48FC-80CB-B5DC788AEFEE}" type="sibTrans" cxnId="{12DC52CF-F721-4E41-8CBA-5E9BA9F79DA8}">
      <dgm:prSet/>
      <dgm:spPr/>
      <dgm:t>
        <a:bodyPr/>
        <a:lstStyle/>
        <a:p>
          <a:endParaRPr lang="zh-HK" altLang="en-US"/>
        </a:p>
      </dgm:t>
    </dgm:pt>
    <dgm:pt modelId="{DCD6764B-B42E-40B2-A4AF-370742EE5B41}" type="pres">
      <dgm:prSet presAssocID="{836E87EB-B2E3-4D21-AE42-C3510505A66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HK" altLang="en-US"/>
        </a:p>
      </dgm:t>
    </dgm:pt>
    <dgm:pt modelId="{3B8B5865-41E3-45C9-AB5E-10FF841F2E56}" type="pres">
      <dgm:prSet presAssocID="{84CFA443-D3A8-47E2-8B0C-92131E2D617B}" presName="composite" presStyleCnt="0"/>
      <dgm:spPr/>
    </dgm:pt>
    <dgm:pt modelId="{5BAA7CFE-670E-4D3F-81A5-CAFD47096087}" type="pres">
      <dgm:prSet presAssocID="{84CFA443-D3A8-47E2-8B0C-92131E2D617B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0049988E-E005-4DFA-AF97-F5BABD34B6F0}" type="pres">
      <dgm:prSet presAssocID="{84CFA443-D3A8-47E2-8B0C-92131E2D617B}" presName="descendantText" presStyleLbl="alignAcc1" presStyleIdx="0" presStyleCnt="2" custLinFactNeighborX="-176" custLinFactNeighborY="-34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C44E25B2-614E-43C6-9D76-E0D049539786}" type="pres">
      <dgm:prSet presAssocID="{20A81E50-A93C-439E-BDBB-B3F8FB1184DD}" presName="sp" presStyleCnt="0"/>
      <dgm:spPr/>
    </dgm:pt>
    <dgm:pt modelId="{AF10355A-5C55-4CA2-A37C-F20E178E3E7F}" type="pres">
      <dgm:prSet presAssocID="{4E592014-CF0F-4D42-A6A1-F8668EB4BE26}" presName="composite" presStyleCnt="0"/>
      <dgm:spPr/>
    </dgm:pt>
    <dgm:pt modelId="{6681D5B5-1582-40C3-828D-51DB6D2AA4F9}" type="pres">
      <dgm:prSet presAssocID="{4E592014-CF0F-4D42-A6A1-F8668EB4BE26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HK" altLang="en-US"/>
        </a:p>
      </dgm:t>
    </dgm:pt>
    <dgm:pt modelId="{86E501DF-878F-4F85-98E9-7525157E9B13}" type="pres">
      <dgm:prSet presAssocID="{4E592014-CF0F-4D42-A6A1-F8668EB4BE26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zh-HK" altLang="en-US"/>
        </a:p>
      </dgm:t>
    </dgm:pt>
  </dgm:ptLst>
  <dgm:cxnLst>
    <dgm:cxn modelId="{07C0FE88-1A9B-497F-96EF-F3283A5DA48A}" type="presOf" srcId="{84CFA443-D3A8-47E2-8B0C-92131E2D617B}" destId="{5BAA7CFE-670E-4D3F-81A5-CAFD47096087}" srcOrd="0" destOrd="0" presId="urn:microsoft.com/office/officeart/2005/8/layout/chevron2"/>
    <dgm:cxn modelId="{ACBFA44F-ADF2-4525-BE7B-5A740B353521}" srcId="{836E87EB-B2E3-4D21-AE42-C3510505A666}" destId="{84CFA443-D3A8-47E2-8B0C-92131E2D617B}" srcOrd="0" destOrd="0" parTransId="{CE0E2E40-65CD-4B03-A9B2-CDF1E228D592}" sibTransId="{20A81E50-A93C-439E-BDBB-B3F8FB1184DD}"/>
    <dgm:cxn modelId="{4D2553F9-086A-423D-970C-2BAC60C2F743}" srcId="{836E87EB-B2E3-4D21-AE42-C3510505A666}" destId="{4E592014-CF0F-4D42-A6A1-F8668EB4BE26}" srcOrd="1" destOrd="0" parTransId="{42F3777D-3BD9-460A-9588-10A4EC57A7DD}" sibTransId="{394D1068-F21F-4A80-9E10-FE1E39B1475D}"/>
    <dgm:cxn modelId="{3BC72387-437E-434A-BB5D-5F61FE4F08A6}" type="presOf" srcId="{3B5CF311-BA14-4DBB-AA7D-3A9789618F45}" destId="{86E501DF-878F-4F85-98E9-7525157E9B13}" srcOrd="0" destOrd="0" presId="urn:microsoft.com/office/officeart/2005/8/layout/chevron2"/>
    <dgm:cxn modelId="{96AF16A5-CFF7-48CC-B233-4000A438DD95}" srcId="{84CFA443-D3A8-47E2-8B0C-92131E2D617B}" destId="{43C1AAF5-33C1-4266-8527-71FC9E1AAABA}" srcOrd="0" destOrd="0" parTransId="{A90885E8-F058-480F-AA97-206DAD9AEAF5}" sibTransId="{167F4AFE-F343-43E9-AA96-09220C89F64D}"/>
    <dgm:cxn modelId="{3350C9BE-7FA1-4E85-9BAE-4946C2278B00}" type="presOf" srcId="{4E592014-CF0F-4D42-A6A1-F8668EB4BE26}" destId="{6681D5B5-1582-40C3-828D-51DB6D2AA4F9}" srcOrd="0" destOrd="0" presId="urn:microsoft.com/office/officeart/2005/8/layout/chevron2"/>
    <dgm:cxn modelId="{B6CF2110-C041-45F8-9CB6-1C6344F0BF68}" type="presOf" srcId="{43C1AAF5-33C1-4266-8527-71FC9E1AAABA}" destId="{0049988E-E005-4DFA-AF97-F5BABD34B6F0}" srcOrd="0" destOrd="0" presId="urn:microsoft.com/office/officeart/2005/8/layout/chevron2"/>
    <dgm:cxn modelId="{96FCAD7E-B9CB-4D0B-9088-63532C76DEA5}" type="presOf" srcId="{836E87EB-B2E3-4D21-AE42-C3510505A666}" destId="{DCD6764B-B42E-40B2-A4AF-370742EE5B41}" srcOrd="0" destOrd="0" presId="urn:microsoft.com/office/officeart/2005/8/layout/chevron2"/>
    <dgm:cxn modelId="{12DC52CF-F721-4E41-8CBA-5E9BA9F79DA8}" srcId="{4E592014-CF0F-4D42-A6A1-F8668EB4BE26}" destId="{3B5CF311-BA14-4DBB-AA7D-3A9789618F45}" srcOrd="0" destOrd="0" parTransId="{BF445538-7668-45F6-B4A8-BDF0F68628F0}" sibTransId="{A9D7EF79-3E94-48FC-80CB-B5DC788AEFEE}"/>
    <dgm:cxn modelId="{B1CF17BC-1840-4CCC-ACF9-01CC3E90242F}" type="presParOf" srcId="{DCD6764B-B42E-40B2-A4AF-370742EE5B41}" destId="{3B8B5865-41E3-45C9-AB5E-10FF841F2E56}" srcOrd="0" destOrd="0" presId="urn:microsoft.com/office/officeart/2005/8/layout/chevron2"/>
    <dgm:cxn modelId="{35836A63-8697-47AC-BA68-338D6FF7C307}" type="presParOf" srcId="{3B8B5865-41E3-45C9-AB5E-10FF841F2E56}" destId="{5BAA7CFE-670E-4D3F-81A5-CAFD47096087}" srcOrd="0" destOrd="0" presId="urn:microsoft.com/office/officeart/2005/8/layout/chevron2"/>
    <dgm:cxn modelId="{038AA2A0-8EE9-41F5-829A-3D320E394369}" type="presParOf" srcId="{3B8B5865-41E3-45C9-AB5E-10FF841F2E56}" destId="{0049988E-E005-4DFA-AF97-F5BABD34B6F0}" srcOrd="1" destOrd="0" presId="urn:microsoft.com/office/officeart/2005/8/layout/chevron2"/>
    <dgm:cxn modelId="{CF90F33F-DB50-4F52-96B1-84647E94E26B}" type="presParOf" srcId="{DCD6764B-B42E-40B2-A4AF-370742EE5B41}" destId="{C44E25B2-614E-43C6-9D76-E0D049539786}" srcOrd="1" destOrd="0" presId="urn:microsoft.com/office/officeart/2005/8/layout/chevron2"/>
    <dgm:cxn modelId="{1EF8CC7C-7CDC-41D9-AAB5-E764D174C6A6}" type="presParOf" srcId="{DCD6764B-B42E-40B2-A4AF-370742EE5B41}" destId="{AF10355A-5C55-4CA2-A37C-F20E178E3E7F}" srcOrd="2" destOrd="0" presId="urn:microsoft.com/office/officeart/2005/8/layout/chevron2"/>
    <dgm:cxn modelId="{2A6E0540-7B9C-407C-825C-44E0D1885449}" type="presParOf" srcId="{AF10355A-5C55-4CA2-A37C-F20E178E3E7F}" destId="{6681D5B5-1582-40C3-828D-51DB6D2AA4F9}" srcOrd="0" destOrd="0" presId="urn:microsoft.com/office/officeart/2005/8/layout/chevron2"/>
    <dgm:cxn modelId="{44CC0ADF-7F31-4F96-A536-B1E64230460C}" type="presParOf" srcId="{AF10355A-5C55-4CA2-A37C-F20E178E3E7F}" destId="{86E501DF-878F-4F85-98E9-7525157E9B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46E777-4C68-43B2-8E6D-354840DAC708}" type="doc">
      <dgm:prSet loTypeId="urn:microsoft.com/office/officeart/2005/8/layout/matrix3" loCatId="matrix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BBD6674C-F736-4EA2-A573-651F5FF9C592}">
      <dgm:prSet phldrT="[Text]" custT="1"/>
      <dgm:spPr/>
      <dgm:t>
        <a:bodyPr/>
        <a:lstStyle/>
        <a:p>
          <a:r>
            <a:rPr lang="zh-TW" altLang="en-US" sz="2000" b="0" dirty="0" smtClean="0">
              <a:solidFill>
                <a:schemeClr val="tx1"/>
              </a:solidFill>
            </a:rPr>
            <a:t>適</a:t>
          </a:r>
          <a:r>
            <a:rPr lang="zh-HK" altLang="en-US" sz="2000" b="0" dirty="0" smtClean="0">
              <a:solidFill>
                <a:schemeClr val="tx1"/>
              </a:solidFill>
            </a:rPr>
            <a:t>用性</a:t>
          </a:r>
          <a:endParaRPr lang="zh-TW" altLang="en-US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4E4AD52-E56C-4DFD-9FB8-52FA8A4F5AA9}" type="parTrans" cxnId="{5C3F2A25-090E-450C-A26D-ADCAC68321F9}">
      <dgm:prSet/>
      <dgm:spPr/>
      <dgm:t>
        <a:bodyPr/>
        <a:lstStyle/>
        <a:p>
          <a:endParaRPr lang="zh-TW" altLang="en-US" sz="2400"/>
        </a:p>
      </dgm:t>
    </dgm:pt>
    <dgm:pt modelId="{A359F780-AD3A-4658-B9B7-07BBF39A29DA}" type="sibTrans" cxnId="{5C3F2A25-090E-450C-A26D-ADCAC68321F9}">
      <dgm:prSet/>
      <dgm:spPr/>
      <dgm:t>
        <a:bodyPr/>
        <a:lstStyle/>
        <a:p>
          <a:endParaRPr lang="zh-TW" altLang="en-US" sz="2400"/>
        </a:p>
      </dgm:t>
    </dgm:pt>
    <dgm:pt modelId="{0A339512-A6C6-42DF-B131-8C43C116020F}">
      <dgm:prSet phldrT="[Text]" custT="1"/>
      <dgm:spPr/>
      <dgm:t>
        <a:bodyPr/>
        <a:lstStyle/>
        <a:p>
          <a:r>
            <a:rPr lang="zh-TW" sz="1900" b="0" dirty="0" smtClean="0">
              <a:solidFill>
                <a:schemeClr val="tx1"/>
              </a:solidFill>
            </a:rPr>
            <a:t>持續</a:t>
          </a:r>
          <a:r>
            <a:rPr lang="zh-HK" altLang="en-US" sz="1900" b="0" dirty="0" smtClean="0">
              <a:solidFill>
                <a:schemeClr val="tx1"/>
              </a:solidFill>
            </a:rPr>
            <a:t>性</a:t>
          </a:r>
          <a:endParaRPr lang="zh-TW" altLang="en-US" sz="19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CDF2C08-30DF-4328-9A49-6ED99605E1BF}" type="parTrans" cxnId="{E0A87951-FB5E-4A75-BECE-70E7B0BACBC3}">
      <dgm:prSet/>
      <dgm:spPr/>
      <dgm:t>
        <a:bodyPr/>
        <a:lstStyle/>
        <a:p>
          <a:endParaRPr lang="zh-TW" altLang="en-US" sz="2400"/>
        </a:p>
      </dgm:t>
    </dgm:pt>
    <dgm:pt modelId="{8CC3CE99-AC07-4480-B604-60505435B6CA}" type="sibTrans" cxnId="{E0A87951-FB5E-4A75-BECE-70E7B0BACBC3}">
      <dgm:prSet/>
      <dgm:spPr/>
      <dgm:t>
        <a:bodyPr/>
        <a:lstStyle/>
        <a:p>
          <a:endParaRPr lang="zh-TW" altLang="en-US" sz="2400"/>
        </a:p>
      </dgm:t>
    </dgm:pt>
    <dgm:pt modelId="{FDC22BB2-B142-4BCD-A80E-60573480FFA9}">
      <dgm:prSet/>
      <dgm:spPr/>
      <dgm:t>
        <a:bodyPr/>
        <a:lstStyle/>
        <a:p>
          <a:endParaRPr lang="zh-TW" altLang="en-US" dirty="0"/>
        </a:p>
      </dgm:t>
    </dgm:pt>
    <dgm:pt modelId="{AC35E71B-C65C-4FE9-8B44-6A04A43889DE}" type="parTrans" cxnId="{D7C4779C-3CFC-42D7-8B5C-E132850CD448}">
      <dgm:prSet/>
      <dgm:spPr/>
      <dgm:t>
        <a:bodyPr/>
        <a:lstStyle/>
        <a:p>
          <a:endParaRPr lang="zh-TW" altLang="en-US"/>
        </a:p>
      </dgm:t>
    </dgm:pt>
    <dgm:pt modelId="{ED2897CE-4FE9-4F48-B77D-5C5923127184}" type="sibTrans" cxnId="{D7C4779C-3CFC-42D7-8B5C-E132850CD448}">
      <dgm:prSet/>
      <dgm:spPr/>
      <dgm:t>
        <a:bodyPr/>
        <a:lstStyle/>
        <a:p>
          <a:endParaRPr lang="zh-TW" altLang="en-US"/>
        </a:p>
      </dgm:t>
    </dgm:pt>
    <dgm:pt modelId="{BF4F99DA-214A-409A-8E47-084EA8B29305}">
      <dgm:prSet phldrT="[Text]" custT="1"/>
      <dgm:spPr/>
      <dgm:t>
        <a:bodyPr/>
        <a:lstStyle/>
        <a:p>
          <a:r>
            <a:rPr lang="zh-HK" altLang="zh-TW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夥伴關係</a:t>
          </a:r>
          <a:endParaRPr lang="zh-TW" altLang="en-US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5B23715-D3A3-4F57-B378-98DE84A0C358}" type="parTrans" cxnId="{626B793C-E915-44AF-92E5-C32C88DB698A}">
      <dgm:prSet/>
      <dgm:spPr/>
      <dgm:t>
        <a:bodyPr/>
        <a:lstStyle/>
        <a:p>
          <a:endParaRPr lang="zh-TW" altLang="en-US"/>
        </a:p>
      </dgm:t>
    </dgm:pt>
    <dgm:pt modelId="{7ACD7062-78D9-480C-ABEC-F37589D94B36}" type="sibTrans" cxnId="{626B793C-E915-44AF-92E5-C32C88DB698A}">
      <dgm:prSet/>
      <dgm:spPr/>
      <dgm:t>
        <a:bodyPr/>
        <a:lstStyle/>
        <a:p>
          <a:endParaRPr lang="zh-TW" altLang="en-US"/>
        </a:p>
      </dgm:t>
    </dgm:pt>
    <dgm:pt modelId="{CBA9523D-2388-4D63-B2EA-475670222D78}">
      <dgm:prSet phldrT="[Text]" custT="1"/>
      <dgm:spPr/>
      <dgm:t>
        <a:bodyPr/>
        <a:lstStyle/>
        <a:p>
          <a:r>
            <a:rPr lang="zh-HK" altLang="en-US" sz="2000" b="0" dirty="0" smtClean="0">
              <a:solidFill>
                <a:schemeClr val="tx1"/>
              </a:solidFill>
            </a:rPr>
            <a:t>可用性</a:t>
          </a:r>
          <a:endParaRPr lang="zh-TW" altLang="en-US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54D1250-510C-4F27-8566-ADC12C3EC090}" type="parTrans" cxnId="{4073C93B-E3F7-4569-8DDC-C354EC0752C2}">
      <dgm:prSet/>
      <dgm:spPr/>
      <dgm:t>
        <a:bodyPr/>
        <a:lstStyle/>
        <a:p>
          <a:endParaRPr lang="zh-TW" altLang="en-US"/>
        </a:p>
      </dgm:t>
    </dgm:pt>
    <dgm:pt modelId="{2CD4D858-7933-4170-89E4-CA2C0D4564B3}" type="sibTrans" cxnId="{4073C93B-E3F7-4569-8DDC-C354EC0752C2}">
      <dgm:prSet/>
      <dgm:spPr/>
      <dgm:t>
        <a:bodyPr/>
        <a:lstStyle/>
        <a:p>
          <a:endParaRPr lang="zh-TW" altLang="en-US"/>
        </a:p>
      </dgm:t>
    </dgm:pt>
    <dgm:pt modelId="{741AE521-9ED0-478E-862F-BDFBFE7C74BD}" type="pres">
      <dgm:prSet presAssocID="{F946E777-4C68-43B2-8E6D-354840DAC70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F99457C-8B3D-468C-99CA-C575398CB10E}" type="pres">
      <dgm:prSet presAssocID="{F946E777-4C68-43B2-8E6D-354840DAC708}" presName="diamond" presStyleLbl="bgShp" presStyleIdx="0" presStyleCnt="1" custScaleX="107463" custLinFactNeighborX="1553" custLinFactNeighborY="-910"/>
      <dgm:spPr/>
      <dgm:t>
        <a:bodyPr/>
        <a:lstStyle/>
        <a:p>
          <a:endParaRPr lang="zh-TW" altLang="en-US"/>
        </a:p>
      </dgm:t>
    </dgm:pt>
    <dgm:pt modelId="{B644193E-64E6-4BF1-AC97-20ACFD4E7F24}" type="pres">
      <dgm:prSet presAssocID="{F946E777-4C68-43B2-8E6D-354840DAC708}" presName="quad1" presStyleLbl="node1" presStyleIdx="0" presStyleCnt="4" custScaleX="110953" custLinFactNeighborX="-997" custLinFactNeighborY="-66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7E92FE-AC73-455E-93D0-06DC757C329A}" type="pres">
      <dgm:prSet presAssocID="{F946E777-4C68-43B2-8E6D-354840DAC708}" presName="quad2" presStyleLbl="node1" presStyleIdx="1" presStyleCnt="4" custScaleX="112658" custLinFactNeighborX="4830" custLinFactNeighborY="-73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87019E-06CA-44F9-97CF-C2A2E2561B84}" type="pres">
      <dgm:prSet presAssocID="{F946E777-4C68-43B2-8E6D-354840DAC708}" presName="quad3" presStyleLbl="node1" presStyleIdx="2" presStyleCnt="4" custScaleX="1126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651AF83-AFFD-4CD8-8027-E439AD084AB8}" type="pres">
      <dgm:prSet presAssocID="{F946E777-4C68-43B2-8E6D-354840DAC708}" presName="quad4" presStyleLbl="node1" presStyleIdx="3" presStyleCnt="4" custScaleX="113224" custScaleY="99999" custLinFactNeighborX="5972" custLinFactNeighborY="-23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0A87951-FB5E-4A75-BECE-70E7B0BACBC3}" srcId="{F946E777-4C68-43B2-8E6D-354840DAC708}" destId="{0A339512-A6C6-42DF-B131-8C43C116020F}" srcOrd="3" destOrd="0" parTransId="{0CDF2C08-30DF-4328-9A49-6ED99605E1BF}" sibTransId="{8CC3CE99-AC07-4480-B604-60505435B6CA}"/>
    <dgm:cxn modelId="{6B910124-DCED-437A-A3D7-415577EC5A7C}" type="presOf" srcId="{BBD6674C-F736-4EA2-A573-651F5FF9C592}" destId="{0087019E-06CA-44F9-97CF-C2A2E2561B84}" srcOrd="0" destOrd="0" presId="urn:microsoft.com/office/officeart/2005/8/layout/matrix3"/>
    <dgm:cxn modelId="{43FB7E9C-B4F7-45B8-919C-FDF4A25D8036}" type="presOf" srcId="{0A339512-A6C6-42DF-B131-8C43C116020F}" destId="{3651AF83-AFFD-4CD8-8027-E439AD084AB8}" srcOrd="0" destOrd="0" presId="urn:microsoft.com/office/officeart/2005/8/layout/matrix3"/>
    <dgm:cxn modelId="{EAF8C626-2A18-4AA9-B28B-6F619EFFF17E}" type="presOf" srcId="{F946E777-4C68-43B2-8E6D-354840DAC708}" destId="{741AE521-9ED0-478E-862F-BDFBFE7C74BD}" srcOrd="0" destOrd="0" presId="urn:microsoft.com/office/officeart/2005/8/layout/matrix3"/>
    <dgm:cxn modelId="{626B793C-E915-44AF-92E5-C32C88DB698A}" srcId="{F946E777-4C68-43B2-8E6D-354840DAC708}" destId="{BF4F99DA-214A-409A-8E47-084EA8B29305}" srcOrd="0" destOrd="0" parTransId="{05B23715-D3A3-4F57-B378-98DE84A0C358}" sibTransId="{7ACD7062-78D9-480C-ABEC-F37589D94B36}"/>
    <dgm:cxn modelId="{F24ECA09-44D0-4463-B2FB-987AC864013F}" type="presOf" srcId="{BF4F99DA-214A-409A-8E47-084EA8B29305}" destId="{B644193E-64E6-4BF1-AC97-20ACFD4E7F24}" srcOrd="0" destOrd="0" presId="urn:microsoft.com/office/officeart/2005/8/layout/matrix3"/>
    <dgm:cxn modelId="{D7C4779C-3CFC-42D7-8B5C-E132850CD448}" srcId="{F946E777-4C68-43B2-8E6D-354840DAC708}" destId="{FDC22BB2-B142-4BCD-A80E-60573480FFA9}" srcOrd="4" destOrd="0" parTransId="{AC35E71B-C65C-4FE9-8B44-6A04A43889DE}" sibTransId="{ED2897CE-4FE9-4F48-B77D-5C5923127184}"/>
    <dgm:cxn modelId="{5C3F2A25-090E-450C-A26D-ADCAC68321F9}" srcId="{F946E777-4C68-43B2-8E6D-354840DAC708}" destId="{BBD6674C-F736-4EA2-A573-651F5FF9C592}" srcOrd="2" destOrd="0" parTransId="{F4E4AD52-E56C-4DFD-9FB8-52FA8A4F5AA9}" sibTransId="{A359F780-AD3A-4658-B9B7-07BBF39A29DA}"/>
    <dgm:cxn modelId="{6CB33B35-C701-4E13-8A2C-94DDAC3EB47C}" type="presOf" srcId="{CBA9523D-2388-4D63-B2EA-475670222D78}" destId="{567E92FE-AC73-455E-93D0-06DC757C329A}" srcOrd="0" destOrd="0" presId="urn:microsoft.com/office/officeart/2005/8/layout/matrix3"/>
    <dgm:cxn modelId="{4073C93B-E3F7-4569-8DDC-C354EC0752C2}" srcId="{F946E777-4C68-43B2-8E6D-354840DAC708}" destId="{CBA9523D-2388-4D63-B2EA-475670222D78}" srcOrd="1" destOrd="0" parTransId="{A54D1250-510C-4F27-8566-ADC12C3EC090}" sibTransId="{2CD4D858-7933-4170-89E4-CA2C0D4564B3}"/>
    <dgm:cxn modelId="{1E2A6FC8-E9FF-40FF-9F85-196FBC03E42D}" type="presParOf" srcId="{741AE521-9ED0-478E-862F-BDFBFE7C74BD}" destId="{4F99457C-8B3D-468C-99CA-C575398CB10E}" srcOrd="0" destOrd="0" presId="urn:microsoft.com/office/officeart/2005/8/layout/matrix3"/>
    <dgm:cxn modelId="{015F3722-48FF-4EC8-A55B-1595DC86D862}" type="presParOf" srcId="{741AE521-9ED0-478E-862F-BDFBFE7C74BD}" destId="{B644193E-64E6-4BF1-AC97-20ACFD4E7F24}" srcOrd="1" destOrd="0" presId="urn:microsoft.com/office/officeart/2005/8/layout/matrix3"/>
    <dgm:cxn modelId="{42CF89AF-3F7C-4DCC-B63B-A6028FC0E776}" type="presParOf" srcId="{741AE521-9ED0-478E-862F-BDFBFE7C74BD}" destId="{567E92FE-AC73-455E-93D0-06DC757C329A}" srcOrd="2" destOrd="0" presId="urn:microsoft.com/office/officeart/2005/8/layout/matrix3"/>
    <dgm:cxn modelId="{91CD9381-BB67-4F57-AD5D-84759EE72532}" type="presParOf" srcId="{741AE521-9ED0-478E-862F-BDFBFE7C74BD}" destId="{0087019E-06CA-44F9-97CF-C2A2E2561B84}" srcOrd="3" destOrd="0" presId="urn:microsoft.com/office/officeart/2005/8/layout/matrix3"/>
    <dgm:cxn modelId="{910021C2-8E3C-4F26-AC6A-605B23B09088}" type="presParOf" srcId="{741AE521-9ED0-478E-862F-BDFBFE7C74BD}" destId="{3651AF83-AFFD-4CD8-8027-E439AD084AB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B26E82-A119-48DB-9D57-AB439CB5AF36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7B830663-B54D-45C0-9322-DD5E01B35981}">
      <dgm:prSet phldrT="[Text]" custT="1"/>
      <dgm:spPr/>
      <dgm:t>
        <a:bodyPr/>
        <a:lstStyle/>
        <a:p>
          <a:r>
            <a:rPr lang="zh-TW" altLang="en-US" sz="1400" b="1" dirty="0" smtClean="0">
              <a:solidFill>
                <a:schemeClr val="accent2"/>
              </a:solidFill>
            </a:rPr>
            <a:t>機構</a:t>
          </a:r>
          <a:r>
            <a:rPr lang="zh-TW" altLang="en-US" sz="1400" b="1" dirty="0" smtClean="0"/>
            <a:t>政策引申的介入措施</a:t>
          </a:r>
          <a:endParaRPr lang="zh-TW" altLang="en-US" sz="14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620AF5DF-10EF-42C8-A232-128BD8285E8E}" type="parTrans" cxnId="{11A5735A-4673-4391-A345-082161581CE1}">
      <dgm:prSet/>
      <dgm:spPr/>
      <dgm:t>
        <a:bodyPr/>
        <a:lstStyle/>
        <a:p>
          <a:endParaRPr lang="zh-TW" altLang="en-US"/>
        </a:p>
      </dgm:t>
    </dgm:pt>
    <dgm:pt modelId="{BB6A12B7-6CFF-4E95-8B95-EBC7B0D83FD1}" type="sibTrans" cxnId="{11A5735A-4673-4391-A345-082161581CE1}">
      <dgm:prSet/>
      <dgm:spPr/>
      <dgm:t>
        <a:bodyPr/>
        <a:lstStyle/>
        <a:p>
          <a:endParaRPr lang="zh-TW" altLang="en-US"/>
        </a:p>
      </dgm:t>
    </dgm:pt>
    <dgm:pt modelId="{67B1E123-41A4-45C9-ADDD-577D444EB6A0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400" b="1" dirty="0" smtClean="0"/>
            <a:t>支援</a:t>
          </a:r>
          <a:r>
            <a:rPr lang="zh-TW" altLang="en-US" sz="1400" b="1" dirty="0" smtClean="0">
              <a:solidFill>
                <a:schemeClr val="accent2"/>
              </a:solidFill>
            </a:rPr>
            <a:t>環境</a:t>
          </a:r>
          <a:r>
            <a:rPr lang="zh-TW" altLang="en-US" sz="1400" b="1" dirty="0" smtClean="0"/>
            <a:t>措施</a:t>
          </a:r>
          <a:endParaRPr lang="zh-TW" altLang="en-US" sz="1400" dirty="0" smtClean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gm:t>
    </dgm:pt>
    <dgm:pt modelId="{564BFE8C-8ABA-4074-A9B1-755FE8154D6E}" type="parTrans" cxnId="{096CE7B2-7A5E-4714-A393-269F12DD2769}">
      <dgm:prSet/>
      <dgm:spPr/>
      <dgm:t>
        <a:bodyPr/>
        <a:lstStyle/>
        <a:p>
          <a:endParaRPr lang="zh-TW" altLang="en-US"/>
        </a:p>
      </dgm:t>
    </dgm:pt>
    <dgm:pt modelId="{E57A1DF5-587E-422C-A858-E36769A77217}" type="sibTrans" cxnId="{096CE7B2-7A5E-4714-A393-269F12DD2769}">
      <dgm:prSet/>
      <dgm:spPr/>
      <dgm:t>
        <a:bodyPr/>
        <a:lstStyle/>
        <a:p>
          <a:endParaRPr lang="zh-TW" altLang="en-US"/>
        </a:p>
      </dgm:t>
    </dgm:pt>
    <dgm:pt modelId="{C5708381-B854-409C-A8CF-F4E1DC1A2DFC}">
      <dgm:prSet phldrT="[Text]" custT="1"/>
      <dgm:spPr/>
      <dgm:t>
        <a:bodyPr/>
        <a:lstStyle/>
        <a:p>
          <a:r>
            <a:rPr lang="zh-TW" altLang="en-US" sz="1400" b="1" dirty="0" smtClean="0"/>
            <a:t>生活方式及</a:t>
          </a:r>
          <a:r>
            <a:rPr lang="zh-TW" altLang="en-US" sz="1400" b="1" dirty="0" smtClean="0">
              <a:solidFill>
                <a:schemeClr val="accent2"/>
              </a:solidFill>
            </a:rPr>
            <a:t>個人</a:t>
          </a:r>
          <a:r>
            <a:rPr lang="zh-TW" altLang="en-US" sz="1400" b="1" dirty="0" smtClean="0"/>
            <a:t>保健技巧</a:t>
          </a:r>
          <a:endParaRPr lang="zh-TW" altLang="en-US" sz="1400" dirty="0">
            <a:latin typeface="Arial" pitchFamily="34" charset="0"/>
            <a:cs typeface="Arial" pitchFamily="34" charset="0"/>
          </a:endParaRPr>
        </a:p>
      </dgm:t>
    </dgm:pt>
    <dgm:pt modelId="{85154D98-34E8-42D6-8AF6-63B408A0BA66}" type="parTrans" cxnId="{A60E4022-23A2-4530-BBFD-C96113224D39}">
      <dgm:prSet/>
      <dgm:spPr/>
      <dgm:t>
        <a:bodyPr/>
        <a:lstStyle/>
        <a:p>
          <a:endParaRPr lang="zh-TW" altLang="en-US"/>
        </a:p>
      </dgm:t>
    </dgm:pt>
    <dgm:pt modelId="{7688C99B-3263-43AA-ABDB-A1B6F453A37F}" type="sibTrans" cxnId="{A60E4022-23A2-4530-BBFD-C96113224D39}">
      <dgm:prSet/>
      <dgm:spPr/>
      <dgm:t>
        <a:bodyPr/>
        <a:lstStyle/>
        <a:p>
          <a:endParaRPr lang="zh-TW" altLang="en-US"/>
        </a:p>
      </dgm:t>
    </dgm:pt>
    <dgm:pt modelId="{DA23E2D5-1EFB-4318-90BD-F56A5787E6EA}" type="pres">
      <dgm:prSet presAssocID="{A2B26E82-A119-48DB-9D57-AB439CB5AF36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97609E9-55E6-4325-8BB5-A035A9952224}" type="pres">
      <dgm:prSet presAssocID="{7B830663-B54D-45C0-9322-DD5E01B35981}" presName="circ1" presStyleLbl="vennNode1" presStyleIdx="0" presStyleCnt="3"/>
      <dgm:spPr/>
      <dgm:t>
        <a:bodyPr/>
        <a:lstStyle/>
        <a:p>
          <a:endParaRPr lang="zh-TW" altLang="en-US"/>
        </a:p>
      </dgm:t>
    </dgm:pt>
    <dgm:pt modelId="{CF703B5C-0438-403B-8743-822DB18EDFF1}" type="pres">
      <dgm:prSet presAssocID="{7B830663-B54D-45C0-9322-DD5E01B3598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3120F6A-D98E-4067-824F-3556FEC5DA14}" type="pres">
      <dgm:prSet presAssocID="{67B1E123-41A4-45C9-ADDD-577D444EB6A0}" presName="circ2" presStyleLbl="vennNode1" presStyleIdx="1" presStyleCnt="3" custScaleX="102748" custLinFactNeighborX="-5236" custLinFactNeighborY="-253"/>
      <dgm:spPr/>
      <dgm:t>
        <a:bodyPr/>
        <a:lstStyle/>
        <a:p>
          <a:endParaRPr lang="zh-TW" altLang="en-US"/>
        </a:p>
      </dgm:t>
    </dgm:pt>
    <dgm:pt modelId="{4F73D6A5-5345-4ABF-829B-6537A2414D3D}" type="pres">
      <dgm:prSet presAssocID="{67B1E123-41A4-45C9-ADDD-577D444EB6A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875FED-EA04-4CCF-A5D6-398481D66042}" type="pres">
      <dgm:prSet presAssocID="{C5708381-B854-409C-A8CF-F4E1DC1A2DFC}" presName="circ3" presStyleLbl="vennNode1" presStyleIdx="2" presStyleCnt="3" custScaleX="96931"/>
      <dgm:spPr/>
      <dgm:t>
        <a:bodyPr/>
        <a:lstStyle/>
        <a:p>
          <a:endParaRPr lang="zh-TW" altLang="en-US"/>
        </a:p>
      </dgm:t>
    </dgm:pt>
    <dgm:pt modelId="{2796A4EE-A7C3-4471-B621-3A8E8B2DC9BD}" type="pres">
      <dgm:prSet presAssocID="{C5708381-B854-409C-A8CF-F4E1DC1A2DF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DC95977-170B-4B9F-9BBE-64B83A1620C0}" type="presOf" srcId="{67B1E123-41A4-45C9-ADDD-577D444EB6A0}" destId="{4F73D6A5-5345-4ABF-829B-6537A2414D3D}" srcOrd="1" destOrd="0" presId="urn:microsoft.com/office/officeart/2005/8/layout/venn1"/>
    <dgm:cxn modelId="{6F1E85B2-F560-41C9-8342-510A4EB0383A}" type="presOf" srcId="{7B830663-B54D-45C0-9322-DD5E01B35981}" destId="{397609E9-55E6-4325-8BB5-A035A9952224}" srcOrd="0" destOrd="0" presId="urn:microsoft.com/office/officeart/2005/8/layout/venn1"/>
    <dgm:cxn modelId="{A60E4022-23A2-4530-BBFD-C96113224D39}" srcId="{A2B26E82-A119-48DB-9D57-AB439CB5AF36}" destId="{C5708381-B854-409C-A8CF-F4E1DC1A2DFC}" srcOrd="2" destOrd="0" parTransId="{85154D98-34E8-42D6-8AF6-63B408A0BA66}" sibTransId="{7688C99B-3263-43AA-ABDB-A1B6F453A37F}"/>
    <dgm:cxn modelId="{54C0A921-F70E-4E00-841B-AC106809B8E5}" type="presOf" srcId="{C5708381-B854-409C-A8CF-F4E1DC1A2DFC}" destId="{73875FED-EA04-4CCF-A5D6-398481D66042}" srcOrd="0" destOrd="0" presId="urn:microsoft.com/office/officeart/2005/8/layout/venn1"/>
    <dgm:cxn modelId="{DF6933B4-5F8A-446E-A443-212BBA9136BD}" type="presOf" srcId="{67B1E123-41A4-45C9-ADDD-577D444EB6A0}" destId="{E3120F6A-D98E-4067-824F-3556FEC5DA14}" srcOrd="0" destOrd="0" presId="urn:microsoft.com/office/officeart/2005/8/layout/venn1"/>
    <dgm:cxn modelId="{11A5735A-4673-4391-A345-082161581CE1}" srcId="{A2B26E82-A119-48DB-9D57-AB439CB5AF36}" destId="{7B830663-B54D-45C0-9322-DD5E01B35981}" srcOrd="0" destOrd="0" parTransId="{620AF5DF-10EF-42C8-A232-128BD8285E8E}" sibTransId="{BB6A12B7-6CFF-4E95-8B95-EBC7B0D83FD1}"/>
    <dgm:cxn modelId="{E011487D-8F94-4686-99E2-8B6C766C552C}" type="presOf" srcId="{A2B26E82-A119-48DB-9D57-AB439CB5AF36}" destId="{DA23E2D5-1EFB-4318-90BD-F56A5787E6EA}" srcOrd="0" destOrd="0" presId="urn:microsoft.com/office/officeart/2005/8/layout/venn1"/>
    <dgm:cxn modelId="{096CE7B2-7A5E-4714-A393-269F12DD2769}" srcId="{A2B26E82-A119-48DB-9D57-AB439CB5AF36}" destId="{67B1E123-41A4-45C9-ADDD-577D444EB6A0}" srcOrd="1" destOrd="0" parTransId="{564BFE8C-8ABA-4074-A9B1-755FE8154D6E}" sibTransId="{E57A1DF5-587E-422C-A858-E36769A77217}"/>
    <dgm:cxn modelId="{28325D33-8310-4B0D-BC7D-B33A9CF74327}" type="presOf" srcId="{7B830663-B54D-45C0-9322-DD5E01B35981}" destId="{CF703B5C-0438-403B-8743-822DB18EDFF1}" srcOrd="1" destOrd="0" presId="urn:microsoft.com/office/officeart/2005/8/layout/venn1"/>
    <dgm:cxn modelId="{0DF5698C-DFD4-473F-8519-2A72D36FF7E6}" type="presOf" srcId="{C5708381-B854-409C-A8CF-F4E1DC1A2DFC}" destId="{2796A4EE-A7C3-4471-B621-3A8E8B2DC9BD}" srcOrd="1" destOrd="0" presId="urn:microsoft.com/office/officeart/2005/8/layout/venn1"/>
    <dgm:cxn modelId="{2A1081BD-ACAC-4BD8-9936-7F4096C9A4AD}" type="presParOf" srcId="{DA23E2D5-1EFB-4318-90BD-F56A5787E6EA}" destId="{397609E9-55E6-4325-8BB5-A035A9952224}" srcOrd="0" destOrd="0" presId="urn:microsoft.com/office/officeart/2005/8/layout/venn1"/>
    <dgm:cxn modelId="{03EDCDF4-1034-40F4-BA0D-306B8E249208}" type="presParOf" srcId="{DA23E2D5-1EFB-4318-90BD-F56A5787E6EA}" destId="{CF703B5C-0438-403B-8743-822DB18EDFF1}" srcOrd="1" destOrd="0" presId="urn:microsoft.com/office/officeart/2005/8/layout/venn1"/>
    <dgm:cxn modelId="{0106EE43-4AEF-436B-9396-2D7868482A95}" type="presParOf" srcId="{DA23E2D5-1EFB-4318-90BD-F56A5787E6EA}" destId="{E3120F6A-D98E-4067-824F-3556FEC5DA14}" srcOrd="2" destOrd="0" presId="urn:microsoft.com/office/officeart/2005/8/layout/venn1"/>
    <dgm:cxn modelId="{E9446BF1-09D6-40FA-87D4-09B078271929}" type="presParOf" srcId="{DA23E2D5-1EFB-4318-90BD-F56A5787E6EA}" destId="{4F73D6A5-5345-4ABF-829B-6537A2414D3D}" srcOrd="3" destOrd="0" presId="urn:microsoft.com/office/officeart/2005/8/layout/venn1"/>
    <dgm:cxn modelId="{AF5877CE-3A27-4798-82B1-FC53643683E7}" type="presParOf" srcId="{DA23E2D5-1EFB-4318-90BD-F56A5787E6EA}" destId="{73875FED-EA04-4CCF-A5D6-398481D66042}" srcOrd="4" destOrd="0" presId="urn:microsoft.com/office/officeart/2005/8/layout/venn1"/>
    <dgm:cxn modelId="{E6DB007E-79F9-47CA-B3F1-ABD85A7F5701}" type="presParOf" srcId="{DA23E2D5-1EFB-4318-90BD-F56A5787E6EA}" destId="{2796A4EE-A7C3-4471-B621-3A8E8B2DC9B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EA3AAB-136A-4AB1-AE79-7AB962EA73C0}" type="doc">
      <dgm:prSet loTypeId="urn:microsoft.com/office/officeart/2005/8/layout/vList4#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2584CA01-9D96-4EC5-8A61-F24B5A89B839}">
      <dgm:prSet phldrT="[Text]"/>
      <dgm:spPr/>
      <dgm:t>
        <a:bodyPr/>
        <a:lstStyle/>
        <a:p>
          <a:r>
            <a:rPr lang="zh-HK" altLang="en-US" b="1" smtClean="0"/>
            <a:t>健康飲食</a:t>
          </a:r>
          <a:endParaRPr lang="zh-TW" altLang="en-US" dirty="0">
            <a:latin typeface="Arial" pitchFamily="34" charset="0"/>
            <a:cs typeface="Arial" pitchFamily="34" charset="0"/>
          </a:endParaRPr>
        </a:p>
      </dgm:t>
    </dgm:pt>
    <dgm:pt modelId="{169219B4-31EE-4BD0-990C-559D33A756E5}" type="parTrans" cxnId="{1E37791B-BAA7-4FA2-9117-90F4D334D345}">
      <dgm:prSet/>
      <dgm:spPr/>
      <dgm:t>
        <a:bodyPr/>
        <a:lstStyle/>
        <a:p>
          <a:endParaRPr lang="zh-TW" altLang="en-US"/>
        </a:p>
      </dgm:t>
    </dgm:pt>
    <dgm:pt modelId="{E92F7A21-1D17-40FE-92E2-7A580E078AEE}" type="sibTrans" cxnId="{1E37791B-BAA7-4FA2-9117-90F4D334D345}">
      <dgm:prSet/>
      <dgm:spPr/>
      <dgm:t>
        <a:bodyPr/>
        <a:lstStyle/>
        <a:p>
          <a:endParaRPr lang="zh-TW" altLang="en-US"/>
        </a:p>
      </dgm:t>
    </dgm:pt>
    <dgm:pt modelId="{CCA83168-0955-4BF0-A489-4D7933A9896B}">
      <dgm:prSet phldrT="[Text]"/>
      <dgm:spPr/>
      <dgm:t>
        <a:bodyPr/>
        <a:lstStyle/>
        <a:p>
          <a:r>
            <a:rPr lang="zh-HK" altLang="en-US" b="1" dirty="0" smtClean="0"/>
            <a:t>體能活動</a:t>
          </a:r>
          <a:endParaRPr lang="zh-TW" altLang="en-US" dirty="0">
            <a:latin typeface="Arial" pitchFamily="34" charset="0"/>
            <a:cs typeface="Arial" pitchFamily="34" charset="0"/>
          </a:endParaRPr>
        </a:p>
      </dgm:t>
    </dgm:pt>
    <dgm:pt modelId="{A4A64F79-A126-4D50-A840-AC9524A26032}" type="parTrans" cxnId="{5EA3CC8A-80A2-4E2C-BF4F-4312C77EBDB2}">
      <dgm:prSet/>
      <dgm:spPr/>
      <dgm:t>
        <a:bodyPr/>
        <a:lstStyle/>
        <a:p>
          <a:endParaRPr lang="zh-TW" altLang="en-US"/>
        </a:p>
      </dgm:t>
    </dgm:pt>
    <dgm:pt modelId="{4EBF1448-D6AC-4ED5-BFE5-9DB91D8F59AA}" type="sibTrans" cxnId="{5EA3CC8A-80A2-4E2C-BF4F-4312C77EBDB2}">
      <dgm:prSet/>
      <dgm:spPr/>
      <dgm:t>
        <a:bodyPr/>
        <a:lstStyle/>
        <a:p>
          <a:endParaRPr lang="zh-TW" altLang="en-US"/>
        </a:p>
      </dgm:t>
    </dgm:pt>
    <dgm:pt modelId="{19D986BC-8A8D-4E9E-A39B-AEE2A928D853}">
      <dgm:prSet/>
      <dgm:spPr/>
      <dgm:t>
        <a:bodyPr/>
        <a:lstStyle/>
        <a:p>
          <a:r>
            <a:rPr lang="zh-HK" altLang="en-US" b="1" dirty="0" smtClean="0"/>
            <a:t>戒煙</a:t>
          </a:r>
          <a:endParaRPr lang="zh-TW" altLang="en-US" dirty="0">
            <a:latin typeface="Arial" pitchFamily="34" charset="0"/>
            <a:cs typeface="Arial" pitchFamily="34" charset="0"/>
          </a:endParaRPr>
        </a:p>
      </dgm:t>
    </dgm:pt>
    <dgm:pt modelId="{06541154-ED14-40C6-9DFE-737D22168624}" type="parTrans" cxnId="{FD44EDC7-4819-40BF-AF82-4614CDDDE40F}">
      <dgm:prSet/>
      <dgm:spPr/>
      <dgm:t>
        <a:bodyPr/>
        <a:lstStyle/>
        <a:p>
          <a:endParaRPr lang="zh-TW" altLang="en-US"/>
        </a:p>
      </dgm:t>
    </dgm:pt>
    <dgm:pt modelId="{289DA857-FFA8-4B02-A620-3A83B8AF920D}" type="sibTrans" cxnId="{FD44EDC7-4819-40BF-AF82-4614CDDDE40F}">
      <dgm:prSet/>
      <dgm:spPr/>
      <dgm:t>
        <a:bodyPr/>
        <a:lstStyle/>
        <a:p>
          <a:endParaRPr lang="zh-TW" altLang="en-US"/>
        </a:p>
      </dgm:t>
    </dgm:pt>
    <dgm:pt modelId="{DDC8850C-FB61-4E05-B988-15D95C236EBF}">
      <dgm:prSet/>
      <dgm:spPr/>
      <dgm:t>
        <a:bodyPr/>
        <a:lstStyle/>
        <a:p>
          <a:r>
            <a:rPr lang="zh-HK" altLang="en-US" b="1" dirty="0" smtClean="0"/>
            <a:t>避免飲酒</a:t>
          </a:r>
          <a:endParaRPr lang="zh-TW" altLang="en-US" dirty="0">
            <a:latin typeface="Arial" pitchFamily="34" charset="0"/>
            <a:cs typeface="Arial" pitchFamily="34" charset="0"/>
          </a:endParaRPr>
        </a:p>
      </dgm:t>
    </dgm:pt>
    <dgm:pt modelId="{09B08C2D-F2B5-4A54-A629-37AC9DEAA9BD}" type="parTrans" cxnId="{23AEC60D-BA79-4BC1-AC2C-A1BCF3328FAA}">
      <dgm:prSet/>
      <dgm:spPr/>
      <dgm:t>
        <a:bodyPr/>
        <a:lstStyle/>
        <a:p>
          <a:endParaRPr lang="zh-TW" altLang="en-US"/>
        </a:p>
      </dgm:t>
    </dgm:pt>
    <dgm:pt modelId="{D7B1E10B-79ED-4E04-AEB9-9361602C6851}" type="sibTrans" cxnId="{23AEC60D-BA79-4BC1-AC2C-A1BCF3328FAA}">
      <dgm:prSet/>
      <dgm:spPr/>
      <dgm:t>
        <a:bodyPr/>
        <a:lstStyle/>
        <a:p>
          <a:endParaRPr lang="zh-TW" altLang="en-US"/>
        </a:p>
      </dgm:t>
    </dgm:pt>
    <dgm:pt modelId="{55780122-D1AB-4174-A308-19ED5D91011D}">
      <dgm:prSet/>
      <dgm:spPr/>
      <dgm:t>
        <a:bodyPr/>
        <a:lstStyle/>
        <a:p>
          <a:r>
            <a:rPr lang="zh-HK" altLang="en-US" b="1" dirty="0" smtClean="0"/>
            <a:t>母乳餵哺</a:t>
          </a:r>
          <a:endParaRPr lang="en-GB" altLang="zh-TW" dirty="0" smtClean="0">
            <a:latin typeface="Arial" pitchFamily="34" charset="0"/>
            <a:cs typeface="Arial" pitchFamily="34" charset="0"/>
          </a:endParaRPr>
        </a:p>
      </dgm:t>
    </dgm:pt>
    <dgm:pt modelId="{0DA0162E-4706-4BBA-9EDB-35CAC755A5FC}" type="parTrans" cxnId="{D8CBB2FC-50F0-4990-A155-4B545F18543F}">
      <dgm:prSet/>
      <dgm:spPr/>
      <dgm:t>
        <a:bodyPr/>
        <a:lstStyle/>
        <a:p>
          <a:endParaRPr lang="zh-TW" altLang="en-US"/>
        </a:p>
      </dgm:t>
    </dgm:pt>
    <dgm:pt modelId="{E2916E14-EBA4-4165-8618-9EEB425E8D95}" type="sibTrans" cxnId="{D8CBB2FC-50F0-4990-A155-4B545F18543F}">
      <dgm:prSet/>
      <dgm:spPr/>
      <dgm:t>
        <a:bodyPr/>
        <a:lstStyle/>
        <a:p>
          <a:endParaRPr lang="zh-TW" altLang="en-US"/>
        </a:p>
      </dgm:t>
    </dgm:pt>
    <dgm:pt modelId="{06D80FE7-DCA0-40AA-AE76-AB28BF7A4700}" type="pres">
      <dgm:prSet presAssocID="{BBEA3AAB-136A-4AB1-AE79-7AB962EA73C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BA193B-464B-4CE4-978E-6788C89BDB37}" type="pres">
      <dgm:prSet presAssocID="{2584CA01-9D96-4EC5-8A61-F24B5A89B839}" presName="comp" presStyleCnt="0"/>
      <dgm:spPr/>
      <dgm:t>
        <a:bodyPr/>
        <a:lstStyle/>
        <a:p>
          <a:endParaRPr lang="zh-TW" altLang="en-US"/>
        </a:p>
      </dgm:t>
    </dgm:pt>
    <dgm:pt modelId="{B9DA9EF6-D024-490D-9419-DA30DA1BB9CA}" type="pres">
      <dgm:prSet presAssocID="{2584CA01-9D96-4EC5-8A61-F24B5A89B839}" presName="box" presStyleLbl="node1" presStyleIdx="0" presStyleCnt="5" custLinFactNeighborX="416" custLinFactNeighborY="23168"/>
      <dgm:spPr/>
      <dgm:t>
        <a:bodyPr/>
        <a:lstStyle/>
        <a:p>
          <a:endParaRPr lang="zh-TW" altLang="en-US"/>
        </a:p>
      </dgm:t>
    </dgm:pt>
    <dgm:pt modelId="{AF4BA6C6-14F1-46F4-96AD-987D9BFD5DF6}" type="pres">
      <dgm:prSet presAssocID="{2584CA01-9D96-4EC5-8A61-F24B5A89B839}" presName="img" presStyleLbl="fgImgPlace1" presStyleIdx="0" presStyleCnt="5" custLinFactNeighborX="-5243" custLinFactNeighborY="-125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4D5979C1-F82D-4042-B791-38B924D54AC0}" type="pres">
      <dgm:prSet presAssocID="{2584CA01-9D96-4EC5-8A61-F24B5A89B839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8B5BF7-35F7-4A8A-8C8E-911EB0D788F7}" type="pres">
      <dgm:prSet presAssocID="{E92F7A21-1D17-40FE-92E2-7A580E078AEE}" presName="spacer" presStyleCnt="0"/>
      <dgm:spPr/>
      <dgm:t>
        <a:bodyPr/>
        <a:lstStyle/>
        <a:p>
          <a:endParaRPr lang="zh-TW" altLang="en-US"/>
        </a:p>
      </dgm:t>
    </dgm:pt>
    <dgm:pt modelId="{7B299435-77BA-422E-92CC-7BD459F35FE2}" type="pres">
      <dgm:prSet presAssocID="{CCA83168-0955-4BF0-A489-4D7933A9896B}" presName="comp" presStyleCnt="0"/>
      <dgm:spPr/>
      <dgm:t>
        <a:bodyPr/>
        <a:lstStyle/>
        <a:p>
          <a:endParaRPr lang="zh-TW" altLang="en-US"/>
        </a:p>
      </dgm:t>
    </dgm:pt>
    <dgm:pt modelId="{C2F7D8A6-E6C1-48CB-BAD4-84CD936A8C0D}" type="pres">
      <dgm:prSet presAssocID="{CCA83168-0955-4BF0-A489-4D7933A9896B}" presName="box" presStyleLbl="node1" presStyleIdx="1" presStyleCnt="5" custLinFactNeighborX="228" custLinFactNeighborY="14701"/>
      <dgm:spPr/>
      <dgm:t>
        <a:bodyPr/>
        <a:lstStyle/>
        <a:p>
          <a:endParaRPr lang="zh-TW" altLang="en-US"/>
        </a:p>
      </dgm:t>
    </dgm:pt>
    <dgm:pt modelId="{79742FEA-DC68-42BB-BAF0-08B492C99C11}" type="pres">
      <dgm:prSet presAssocID="{CCA83168-0955-4BF0-A489-4D7933A9896B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37C42898-1E85-4BE1-9867-D9F1CA4A02DF}" type="pres">
      <dgm:prSet presAssocID="{CCA83168-0955-4BF0-A489-4D7933A9896B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F26DBAD-FC57-4086-9E98-B4D1C166510D}" type="pres">
      <dgm:prSet presAssocID="{4EBF1448-D6AC-4ED5-BFE5-9DB91D8F59AA}" presName="spacer" presStyleCnt="0"/>
      <dgm:spPr/>
      <dgm:t>
        <a:bodyPr/>
        <a:lstStyle/>
        <a:p>
          <a:endParaRPr lang="zh-TW" altLang="en-US"/>
        </a:p>
      </dgm:t>
    </dgm:pt>
    <dgm:pt modelId="{4D7142A0-BC2B-4F12-8791-C4EB0FD2F06B}" type="pres">
      <dgm:prSet presAssocID="{19D986BC-8A8D-4E9E-A39B-AEE2A928D853}" presName="comp" presStyleCnt="0"/>
      <dgm:spPr/>
      <dgm:t>
        <a:bodyPr/>
        <a:lstStyle/>
        <a:p>
          <a:endParaRPr lang="zh-TW" altLang="en-US"/>
        </a:p>
      </dgm:t>
    </dgm:pt>
    <dgm:pt modelId="{99835A36-1543-4B24-9EAF-DACD8E616C89}" type="pres">
      <dgm:prSet presAssocID="{19D986BC-8A8D-4E9E-A39B-AEE2A928D853}" presName="box" presStyleLbl="node1" presStyleIdx="2" presStyleCnt="5" custLinFactNeighborY="1463"/>
      <dgm:spPr/>
      <dgm:t>
        <a:bodyPr/>
        <a:lstStyle/>
        <a:p>
          <a:endParaRPr lang="zh-TW" altLang="en-US"/>
        </a:p>
      </dgm:t>
    </dgm:pt>
    <dgm:pt modelId="{EE6CC1AC-BBC4-464F-9C06-9B6DD4E425EC}" type="pres">
      <dgm:prSet presAssocID="{19D986BC-8A8D-4E9E-A39B-AEE2A928D853}" presName="img" presStyleLbl="fgImgPlace1" presStyleIdx="2" presStyleCnt="5" custScaleX="94089" custScaleY="9398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9F8BA3F7-17F1-40A5-B9C7-752584C03DFD}" type="pres">
      <dgm:prSet presAssocID="{19D986BC-8A8D-4E9E-A39B-AEE2A928D853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C4DBC5-1669-4D8B-8222-34B7568E1B00}" type="pres">
      <dgm:prSet presAssocID="{289DA857-FFA8-4B02-A620-3A83B8AF920D}" presName="spacer" presStyleCnt="0"/>
      <dgm:spPr/>
      <dgm:t>
        <a:bodyPr/>
        <a:lstStyle/>
        <a:p>
          <a:endParaRPr lang="zh-TW" altLang="en-US"/>
        </a:p>
      </dgm:t>
    </dgm:pt>
    <dgm:pt modelId="{B12D9118-8436-4975-A3DD-A1F441EEE19D}" type="pres">
      <dgm:prSet presAssocID="{DDC8850C-FB61-4E05-B988-15D95C236EBF}" presName="comp" presStyleCnt="0"/>
      <dgm:spPr/>
      <dgm:t>
        <a:bodyPr/>
        <a:lstStyle/>
        <a:p>
          <a:endParaRPr lang="zh-TW" altLang="en-US"/>
        </a:p>
      </dgm:t>
    </dgm:pt>
    <dgm:pt modelId="{27AD5BB6-8631-4167-A9D3-AA987025831E}" type="pres">
      <dgm:prSet presAssocID="{DDC8850C-FB61-4E05-B988-15D95C236EBF}" presName="box" presStyleLbl="node1" presStyleIdx="3" presStyleCnt="5"/>
      <dgm:spPr/>
      <dgm:t>
        <a:bodyPr/>
        <a:lstStyle/>
        <a:p>
          <a:endParaRPr lang="zh-TW" altLang="en-US"/>
        </a:p>
      </dgm:t>
    </dgm:pt>
    <dgm:pt modelId="{BF133F01-FCF2-4B74-93D7-7015D59D8577}" type="pres">
      <dgm:prSet presAssocID="{DDC8850C-FB61-4E05-B988-15D95C236EBF}" presName="img" presStyleLbl="fgImgPlace1" presStyleIdx="3" presStyleCnt="5" custScaleX="95568" custScaleY="97094" custLinFactNeighborX="-3211" custLinFactNeighborY="-39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E9018A73-6B01-4087-99E5-EF968B46EA4B}" type="pres">
      <dgm:prSet presAssocID="{DDC8850C-FB61-4E05-B988-15D95C236EBF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A54D656-AEB0-4F66-8884-5D8A54A67D3F}" type="pres">
      <dgm:prSet presAssocID="{D7B1E10B-79ED-4E04-AEB9-9361602C6851}" presName="spacer" presStyleCnt="0"/>
      <dgm:spPr/>
      <dgm:t>
        <a:bodyPr/>
        <a:lstStyle/>
        <a:p>
          <a:endParaRPr lang="zh-TW" altLang="en-US"/>
        </a:p>
      </dgm:t>
    </dgm:pt>
    <dgm:pt modelId="{4BE3A4DC-486A-43E9-84CF-D1A4B223F2F9}" type="pres">
      <dgm:prSet presAssocID="{55780122-D1AB-4174-A308-19ED5D91011D}" presName="comp" presStyleCnt="0"/>
      <dgm:spPr/>
      <dgm:t>
        <a:bodyPr/>
        <a:lstStyle/>
        <a:p>
          <a:endParaRPr lang="zh-TW" altLang="en-US"/>
        </a:p>
      </dgm:t>
    </dgm:pt>
    <dgm:pt modelId="{6F83D926-F669-4E21-BAF7-AB9DFBB386A9}" type="pres">
      <dgm:prSet presAssocID="{55780122-D1AB-4174-A308-19ED5D91011D}" presName="box" presStyleLbl="node1" presStyleIdx="4" presStyleCnt="5"/>
      <dgm:spPr/>
      <dgm:t>
        <a:bodyPr/>
        <a:lstStyle/>
        <a:p>
          <a:endParaRPr lang="zh-TW" altLang="en-US"/>
        </a:p>
      </dgm:t>
    </dgm:pt>
    <dgm:pt modelId="{9601853E-903E-42F2-967E-6A1E0897B18E}" type="pres">
      <dgm:prSet presAssocID="{55780122-D1AB-4174-A308-19ED5D91011D}" presName="img" presStyleLbl="fgImgPlace1" presStyleIdx="4" presStyleCnt="5" custScaleX="95234" custScaleY="90821" custLinFactNeighborX="-3378" custLinFactNeighborY="445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09E550F7-3078-4436-A1B3-C00C27BBDA41}" type="pres">
      <dgm:prSet presAssocID="{55780122-D1AB-4174-A308-19ED5D91011D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E37791B-BAA7-4FA2-9117-90F4D334D345}" srcId="{BBEA3AAB-136A-4AB1-AE79-7AB962EA73C0}" destId="{2584CA01-9D96-4EC5-8A61-F24B5A89B839}" srcOrd="0" destOrd="0" parTransId="{169219B4-31EE-4BD0-990C-559D33A756E5}" sibTransId="{E92F7A21-1D17-40FE-92E2-7A580E078AEE}"/>
    <dgm:cxn modelId="{A0993ADA-91B4-43DC-95F0-295D81293E56}" type="presOf" srcId="{BBEA3AAB-136A-4AB1-AE79-7AB962EA73C0}" destId="{06D80FE7-DCA0-40AA-AE76-AB28BF7A4700}" srcOrd="0" destOrd="0" presId="urn:microsoft.com/office/officeart/2005/8/layout/vList4#1"/>
    <dgm:cxn modelId="{AFBB3640-E0C3-4EB0-817C-AD9E89A169D1}" type="presOf" srcId="{55780122-D1AB-4174-A308-19ED5D91011D}" destId="{6F83D926-F669-4E21-BAF7-AB9DFBB386A9}" srcOrd="0" destOrd="0" presId="urn:microsoft.com/office/officeart/2005/8/layout/vList4#1"/>
    <dgm:cxn modelId="{A468F665-D108-40B2-B783-A5B439ADB9C5}" type="presOf" srcId="{19D986BC-8A8D-4E9E-A39B-AEE2A928D853}" destId="{99835A36-1543-4B24-9EAF-DACD8E616C89}" srcOrd="0" destOrd="0" presId="urn:microsoft.com/office/officeart/2005/8/layout/vList4#1"/>
    <dgm:cxn modelId="{FD44EDC7-4819-40BF-AF82-4614CDDDE40F}" srcId="{BBEA3AAB-136A-4AB1-AE79-7AB962EA73C0}" destId="{19D986BC-8A8D-4E9E-A39B-AEE2A928D853}" srcOrd="2" destOrd="0" parTransId="{06541154-ED14-40C6-9DFE-737D22168624}" sibTransId="{289DA857-FFA8-4B02-A620-3A83B8AF920D}"/>
    <dgm:cxn modelId="{84D0A95A-B530-4F9A-BDC7-03A56FE7412B}" type="presOf" srcId="{CCA83168-0955-4BF0-A489-4D7933A9896B}" destId="{37C42898-1E85-4BE1-9867-D9F1CA4A02DF}" srcOrd="1" destOrd="0" presId="urn:microsoft.com/office/officeart/2005/8/layout/vList4#1"/>
    <dgm:cxn modelId="{80AFE20F-7404-4273-BACB-8D6CD43340B6}" type="presOf" srcId="{CCA83168-0955-4BF0-A489-4D7933A9896B}" destId="{C2F7D8A6-E6C1-48CB-BAD4-84CD936A8C0D}" srcOrd="0" destOrd="0" presId="urn:microsoft.com/office/officeart/2005/8/layout/vList4#1"/>
    <dgm:cxn modelId="{5EA3CC8A-80A2-4E2C-BF4F-4312C77EBDB2}" srcId="{BBEA3AAB-136A-4AB1-AE79-7AB962EA73C0}" destId="{CCA83168-0955-4BF0-A489-4D7933A9896B}" srcOrd="1" destOrd="0" parTransId="{A4A64F79-A126-4D50-A840-AC9524A26032}" sibTransId="{4EBF1448-D6AC-4ED5-BFE5-9DB91D8F59AA}"/>
    <dgm:cxn modelId="{160870FB-855E-48FE-A420-D2BA56D04828}" type="presOf" srcId="{19D986BC-8A8D-4E9E-A39B-AEE2A928D853}" destId="{9F8BA3F7-17F1-40A5-B9C7-752584C03DFD}" srcOrd="1" destOrd="0" presId="urn:microsoft.com/office/officeart/2005/8/layout/vList4#1"/>
    <dgm:cxn modelId="{5FC567A1-EFE2-4E65-B527-87A7AA00E63E}" type="presOf" srcId="{2584CA01-9D96-4EC5-8A61-F24B5A89B839}" destId="{4D5979C1-F82D-4042-B791-38B924D54AC0}" srcOrd="1" destOrd="0" presId="urn:microsoft.com/office/officeart/2005/8/layout/vList4#1"/>
    <dgm:cxn modelId="{24FDB539-379B-4A13-BDF4-97583D32ED9B}" type="presOf" srcId="{55780122-D1AB-4174-A308-19ED5D91011D}" destId="{09E550F7-3078-4436-A1B3-C00C27BBDA41}" srcOrd="1" destOrd="0" presId="urn:microsoft.com/office/officeart/2005/8/layout/vList4#1"/>
    <dgm:cxn modelId="{23AEC60D-BA79-4BC1-AC2C-A1BCF3328FAA}" srcId="{BBEA3AAB-136A-4AB1-AE79-7AB962EA73C0}" destId="{DDC8850C-FB61-4E05-B988-15D95C236EBF}" srcOrd="3" destOrd="0" parTransId="{09B08C2D-F2B5-4A54-A629-37AC9DEAA9BD}" sibTransId="{D7B1E10B-79ED-4E04-AEB9-9361602C6851}"/>
    <dgm:cxn modelId="{AB8E0B28-38D4-4628-B61E-ADEF6A60F0F1}" type="presOf" srcId="{DDC8850C-FB61-4E05-B988-15D95C236EBF}" destId="{E9018A73-6B01-4087-99E5-EF968B46EA4B}" srcOrd="1" destOrd="0" presId="urn:microsoft.com/office/officeart/2005/8/layout/vList4#1"/>
    <dgm:cxn modelId="{84715434-3682-489E-A49C-3146CCCFDFF9}" type="presOf" srcId="{2584CA01-9D96-4EC5-8A61-F24B5A89B839}" destId="{B9DA9EF6-D024-490D-9419-DA30DA1BB9CA}" srcOrd="0" destOrd="0" presId="urn:microsoft.com/office/officeart/2005/8/layout/vList4#1"/>
    <dgm:cxn modelId="{D8CBB2FC-50F0-4990-A155-4B545F18543F}" srcId="{BBEA3AAB-136A-4AB1-AE79-7AB962EA73C0}" destId="{55780122-D1AB-4174-A308-19ED5D91011D}" srcOrd="4" destOrd="0" parTransId="{0DA0162E-4706-4BBA-9EDB-35CAC755A5FC}" sibTransId="{E2916E14-EBA4-4165-8618-9EEB425E8D95}"/>
    <dgm:cxn modelId="{2BF0230C-1764-413A-A6F4-F281807E81FE}" type="presOf" srcId="{DDC8850C-FB61-4E05-B988-15D95C236EBF}" destId="{27AD5BB6-8631-4167-A9D3-AA987025831E}" srcOrd="0" destOrd="0" presId="urn:microsoft.com/office/officeart/2005/8/layout/vList4#1"/>
    <dgm:cxn modelId="{AF5C554A-8DE7-4420-9726-2456F8A0A6E4}" type="presParOf" srcId="{06D80FE7-DCA0-40AA-AE76-AB28BF7A4700}" destId="{7ABA193B-464B-4CE4-978E-6788C89BDB37}" srcOrd="0" destOrd="0" presId="urn:microsoft.com/office/officeart/2005/8/layout/vList4#1"/>
    <dgm:cxn modelId="{C8C219AA-D16F-40F3-BFE9-B3EBFA67FC33}" type="presParOf" srcId="{7ABA193B-464B-4CE4-978E-6788C89BDB37}" destId="{B9DA9EF6-D024-490D-9419-DA30DA1BB9CA}" srcOrd="0" destOrd="0" presId="urn:microsoft.com/office/officeart/2005/8/layout/vList4#1"/>
    <dgm:cxn modelId="{1CA2416A-39CF-40DA-AF0B-804755FAD6BE}" type="presParOf" srcId="{7ABA193B-464B-4CE4-978E-6788C89BDB37}" destId="{AF4BA6C6-14F1-46F4-96AD-987D9BFD5DF6}" srcOrd="1" destOrd="0" presId="urn:microsoft.com/office/officeart/2005/8/layout/vList4#1"/>
    <dgm:cxn modelId="{B9C0C1E0-C1BA-445F-9119-992CB6B45F98}" type="presParOf" srcId="{7ABA193B-464B-4CE4-978E-6788C89BDB37}" destId="{4D5979C1-F82D-4042-B791-38B924D54AC0}" srcOrd="2" destOrd="0" presId="urn:microsoft.com/office/officeart/2005/8/layout/vList4#1"/>
    <dgm:cxn modelId="{6D43BFC7-135F-4F99-BA59-51AC47AC9921}" type="presParOf" srcId="{06D80FE7-DCA0-40AA-AE76-AB28BF7A4700}" destId="{FB8B5BF7-35F7-4A8A-8C8E-911EB0D788F7}" srcOrd="1" destOrd="0" presId="urn:microsoft.com/office/officeart/2005/8/layout/vList4#1"/>
    <dgm:cxn modelId="{C20882D1-683B-48CC-9719-9380DA7C1C01}" type="presParOf" srcId="{06D80FE7-DCA0-40AA-AE76-AB28BF7A4700}" destId="{7B299435-77BA-422E-92CC-7BD459F35FE2}" srcOrd="2" destOrd="0" presId="urn:microsoft.com/office/officeart/2005/8/layout/vList4#1"/>
    <dgm:cxn modelId="{1451E76E-C560-4C0D-9551-CDCD335EBEA7}" type="presParOf" srcId="{7B299435-77BA-422E-92CC-7BD459F35FE2}" destId="{C2F7D8A6-E6C1-48CB-BAD4-84CD936A8C0D}" srcOrd="0" destOrd="0" presId="urn:microsoft.com/office/officeart/2005/8/layout/vList4#1"/>
    <dgm:cxn modelId="{3EB5A307-B753-436C-B597-01F6751A4C21}" type="presParOf" srcId="{7B299435-77BA-422E-92CC-7BD459F35FE2}" destId="{79742FEA-DC68-42BB-BAF0-08B492C99C11}" srcOrd="1" destOrd="0" presId="urn:microsoft.com/office/officeart/2005/8/layout/vList4#1"/>
    <dgm:cxn modelId="{E29A4142-3770-45E3-BD3D-C5E96DE307D2}" type="presParOf" srcId="{7B299435-77BA-422E-92CC-7BD459F35FE2}" destId="{37C42898-1E85-4BE1-9867-D9F1CA4A02DF}" srcOrd="2" destOrd="0" presId="urn:microsoft.com/office/officeart/2005/8/layout/vList4#1"/>
    <dgm:cxn modelId="{C27297F7-588D-4ABE-A292-73E5C76D0E58}" type="presParOf" srcId="{06D80FE7-DCA0-40AA-AE76-AB28BF7A4700}" destId="{8F26DBAD-FC57-4086-9E98-B4D1C166510D}" srcOrd="3" destOrd="0" presId="urn:microsoft.com/office/officeart/2005/8/layout/vList4#1"/>
    <dgm:cxn modelId="{2AB7D1C7-9F77-4663-9E5A-EB2B8B99000E}" type="presParOf" srcId="{06D80FE7-DCA0-40AA-AE76-AB28BF7A4700}" destId="{4D7142A0-BC2B-4F12-8791-C4EB0FD2F06B}" srcOrd="4" destOrd="0" presId="urn:microsoft.com/office/officeart/2005/8/layout/vList4#1"/>
    <dgm:cxn modelId="{78F02A67-809C-4C72-9CAE-41CA8932CEBB}" type="presParOf" srcId="{4D7142A0-BC2B-4F12-8791-C4EB0FD2F06B}" destId="{99835A36-1543-4B24-9EAF-DACD8E616C89}" srcOrd="0" destOrd="0" presId="urn:microsoft.com/office/officeart/2005/8/layout/vList4#1"/>
    <dgm:cxn modelId="{9BA25A87-66C5-43B5-A82C-E642D1F6F136}" type="presParOf" srcId="{4D7142A0-BC2B-4F12-8791-C4EB0FD2F06B}" destId="{EE6CC1AC-BBC4-464F-9C06-9B6DD4E425EC}" srcOrd="1" destOrd="0" presId="urn:microsoft.com/office/officeart/2005/8/layout/vList4#1"/>
    <dgm:cxn modelId="{597FF05A-8603-4741-8521-A9877A4DE015}" type="presParOf" srcId="{4D7142A0-BC2B-4F12-8791-C4EB0FD2F06B}" destId="{9F8BA3F7-17F1-40A5-B9C7-752584C03DFD}" srcOrd="2" destOrd="0" presId="urn:microsoft.com/office/officeart/2005/8/layout/vList4#1"/>
    <dgm:cxn modelId="{5E0C95F8-A9C6-451A-8854-A989B78C55FC}" type="presParOf" srcId="{06D80FE7-DCA0-40AA-AE76-AB28BF7A4700}" destId="{F1C4DBC5-1669-4D8B-8222-34B7568E1B00}" srcOrd="5" destOrd="0" presId="urn:microsoft.com/office/officeart/2005/8/layout/vList4#1"/>
    <dgm:cxn modelId="{CF4BB8B4-EB77-4AD3-A6CD-8FA67F6FC3FD}" type="presParOf" srcId="{06D80FE7-DCA0-40AA-AE76-AB28BF7A4700}" destId="{B12D9118-8436-4975-A3DD-A1F441EEE19D}" srcOrd="6" destOrd="0" presId="urn:microsoft.com/office/officeart/2005/8/layout/vList4#1"/>
    <dgm:cxn modelId="{A3A2CECF-39AD-4F05-A014-C1AE0188F369}" type="presParOf" srcId="{B12D9118-8436-4975-A3DD-A1F441EEE19D}" destId="{27AD5BB6-8631-4167-A9D3-AA987025831E}" srcOrd="0" destOrd="0" presId="urn:microsoft.com/office/officeart/2005/8/layout/vList4#1"/>
    <dgm:cxn modelId="{D71344D7-E16D-488C-A445-885FE3F820BE}" type="presParOf" srcId="{B12D9118-8436-4975-A3DD-A1F441EEE19D}" destId="{BF133F01-FCF2-4B74-93D7-7015D59D8577}" srcOrd="1" destOrd="0" presId="urn:microsoft.com/office/officeart/2005/8/layout/vList4#1"/>
    <dgm:cxn modelId="{C936CAA2-86EE-4298-B10E-95284FA4890F}" type="presParOf" srcId="{B12D9118-8436-4975-A3DD-A1F441EEE19D}" destId="{E9018A73-6B01-4087-99E5-EF968B46EA4B}" srcOrd="2" destOrd="0" presId="urn:microsoft.com/office/officeart/2005/8/layout/vList4#1"/>
    <dgm:cxn modelId="{5A5F056C-1A79-47B8-93D0-E9BE71D4D3FA}" type="presParOf" srcId="{06D80FE7-DCA0-40AA-AE76-AB28BF7A4700}" destId="{BA54D656-AEB0-4F66-8884-5D8A54A67D3F}" srcOrd="7" destOrd="0" presId="urn:microsoft.com/office/officeart/2005/8/layout/vList4#1"/>
    <dgm:cxn modelId="{6841F824-6306-4F21-839F-94FFA07F3DC3}" type="presParOf" srcId="{06D80FE7-DCA0-40AA-AE76-AB28BF7A4700}" destId="{4BE3A4DC-486A-43E9-84CF-D1A4B223F2F9}" srcOrd="8" destOrd="0" presId="urn:microsoft.com/office/officeart/2005/8/layout/vList4#1"/>
    <dgm:cxn modelId="{3859D29A-1892-4B85-8787-1F53CF9466E5}" type="presParOf" srcId="{4BE3A4DC-486A-43E9-84CF-D1A4B223F2F9}" destId="{6F83D926-F669-4E21-BAF7-AB9DFBB386A9}" srcOrd="0" destOrd="0" presId="urn:microsoft.com/office/officeart/2005/8/layout/vList4#1"/>
    <dgm:cxn modelId="{E8005F43-96BF-4FC2-B15C-2230C6578853}" type="presParOf" srcId="{4BE3A4DC-486A-43E9-84CF-D1A4B223F2F9}" destId="{9601853E-903E-42F2-967E-6A1E0897B18E}" srcOrd="1" destOrd="0" presId="urn:microsoft.com/office/officeart/2005/8/layout/vList4#1"/>
    <dgm:cxn modelId="{02A8F0B3-3238-41FC-A519-AFE4E4546E75}" type="presParOf" srcId="{4BE3A4DC-486A-43E9-84CF-D1A4B223F2F9}" destId="{09E550F7-3078-4436-A1B3-C00C27BBDA41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D4C282-DB82-4E0A-8FD6-9C630EB20524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505990D-1F56-481C-A24B-1923A6D46BF1}">
      <dgm:prSet phldrT="[Text]" custT="1"/>
      <dgm:spPr/>
      <dgm:t>
        <a:bodyPr/>
        <a:lstStyle/>
        <a:p>
          <a:r>
            <a:rPr lang="zh-TW" altLang="en-US" sz="2400" b="1" kern="1200" dirty="0" smtClean="0"/>
            <a:t>成立「健康委員會」</a:t>
          </a:r>
          <a:endParaRPr lang="zh-TW" altLang="en-US" sz="2400" b="0" kern="1200" dirty="0" smtClean="0">
            <a:latin typeface="Arial" pitchFamily="34" charset="0"/>
            <a:ea typeface="+mj-ea"/>
            <a:cs typeface="Arial" pitchFamily="34" charset="0"/>
          </a:endParaRPr>
        </a:p>
      </dgm:t>
    </dgm:pt>
    <dgm:pt modelId="{83C28281-7978-46EA-9BB5-55CE46E80E7F}" type="parTrans" cxnId="{D08E25B9-FBCF-4569-9865-80F153ECF83A}">
      <dgm:prSet/>
      <dgm:spPr/>
      <dgm:t>
        <a:bodyPr/>
        <a:lstStyle/>
        <a:p>
          <a:endParaRPr lang="zh-TW" altLang="en-US"/>
        </a:p>
      </dgm:t>
    </dgm:pt>
    <dgm:pt modelId="{083AA1E2-B69B-4F22-A3C7-EA4FE55AEE91}" type="sibTrans" cxnId="{D08E25B9-FBCF-4569-9865-80F153ECF83A}">
      <dgm:prSet/>
      <dgm:spPr/>
      <dgm:t>
        <a:bodyPr/>
        <a:lstStyle/>
        <a:p>
          <a:endParaRPr lang="zh-TW" altLang="en-US"/>
        </a:p>
      </dgm:t>
    </dgm:pt>
    <dgm:pt modelId="{37D93B4A-498B-48DE-8CD2-84E13FB0D68A}">
      <dgm:prSet phldrT="[Text]" custT="1"/>
      <dgm:spPr/>
      <dgm:t>
        <a:bodyPr/>
        <a:lstStyle/>
        <a:p>
          <a:r>
            <a:rPr lang="zh-TW" altLang="en-US" sz="2400" b="1" kern="1200" dirty="0" smtClean="0">
              <a:solidFill>
                <a:schemeClr val="tx1"/>
              </a:solidFill>
            </a:rPr>
            <a:t>進行問卷調查並</a:t>
          </a:r>
          <a:r>
            <a:rPr lang="zh-TW" altLang="en-US" sz="2400" b="1" kern="1200" dirty="0" smtClean="0"/>
            <a:t>實地考察</a:t>
          </a:r>
        </a:p>
      </dgm:t>
    </dgm:pt>
    <dgm:pt modelId="{B16D95E0-3F08-4F44-B457-AEF2DD33BADB}" type="parTrans" cxnId="{1860C609-6B49-43CA-A8F6-B1CC1D601F16}">
      <dgm:prSet/>
      <dgm:spPr/>
      <dgm:t>
        <a:bodyPr/>
        <a:lstStyle/>
        <a:p>
          <a:endParaRPr lang="zh-TW" altLang="en-US"/>
        </a:p>
      </dgm:t>
    </dgm:pt>
    <dgm:pt modelId="{D308A2CC-3EB4-4F1B-B33B-248BCE2A733A}" type="sibTrans" cxnId="{1860C609-6B49-43CA-A8F6-B1CC1D601F16}">
      <dgm:prSet/>
      <dgm:spPr/>
      <dgm:t>
        <a:bodyPr/>
        <a:lstStyle/>
        <a:p>
          <a:endParaRPr lang="zh-TW" altLang="en-US"/>
        </a:p>
      </dgm:t>
    </dgm:pt>
    <dgm:pt modelId="{DAA4471A-FC7F-4E7F-9FD9-6BD8831F95E6}">
      <dgm:prSet phldrT="[Text]" custT="1"/>
      <dgm:spPr/>
      <dgm:t>
        <a:bodyPr/>
        <a:lstStyle/>
        <a:p>
          <a:r>
            <a:rPr lang="zh-HK" altLang="en-US" sz="2400" b="1" kern="1200" dirty="0" smtClean="0"/>
            <a:t>健康推廣日</a:t>
          </a:r>
          <a:endParaRPr lang="zh-TW" altLang="en-US" sz="2400" b="1" kern="1200" dirty="0" smtClean="0"/>
        </a:p>
      </dgm:t>
    </dgm:pt>
    <dgm:pt modelId="{9A030736-E5FE-4732-B306-3D22E4160131}" type="parTrans" cxnId="{3FA07E47-26C9-452D-81C7-CA90E5A03950}">
      <dgm:prSet/>
      <dgm:spPr/>
      <dgm:t>
        <a:bodyPr/>
        <a:lstStyle/>
        <a:p>
          <a:endParaRPr lang="zh-TW" altLang="en-US"/>
        </a:p>
      </dgm:t>
    </dgm:pt>
    <dgm:pt modelId="{F299F97C-9E17-4AE6-9CE4-3FE97EED7F0D}" type="sibTrans" cxnId="{3FA07E47-26C9-452D-81C7-CA90E5A03950}">
      <dgm:prSet/>
      <dgm:spPr/>
      <dgm:t>
        <a:bodyPr/>
        <a:lstStyle/>
        <a:p>
          <a:endParaRPr lang="zh-TW" altLang="en-US"/>
        </a:p>
      </dgm:t>
    </dgm:pt>
    <dgm:pt modelId="{03024841-1B6C-4E88-BE65-B7B8A108AA8D}">
      <dgm:prSet phldrT="[Text]" custT="1"/>
      <dgm:spPr/>
      <dgm:t>
        <a:bodyPr/>
        <a:lstStyle/>
        <a:p>
          <a:r>
            <a:rPr lang="zh-HK" altLang="en-US" sz="2400" b="1" kern="1200" dirty="0" smtClean="0">
              <a:latin typeface="+mn-ea"/>
              <a:ea typeface="+mn-ea"/>
              <a:cs typeface="Arial" pitchFamily="34" charset="0"/>
            </a:rPr>
            <a:t>建議和推行健康推廣活動</a:t>
          </a:r>
          <a:endParaRPr lang="zh-TW" altLang="en-US" sz="2400" b="1" kern="1200" dirty="0" smtClean="0">
            <a:latin typeface="+mn-ea"/>
            <a:ea typeface="+mn-ea"/>
            <a:cs typeface="Arial" pitchFamily="34" charset="0"/>
          </a:endParaRPr>
        </a:p>
      </dgm:t>
    </dgm:pt>
    <dgm:pt modelId="{89B7E0CA-1CAB-48A6-8945-31C9921C9974}" type="parTrans" cxnId="{08410EF2-C138-451F-AB9A-61F9846B0E78}">
      <dgm:prSet/>
      <dgm:spPr/>
      <dgm:t>
        <a:bodyPr/>
        <a:lstStyle/>
        <a:p>
          <a:endParaRPr lang="zh-TW" altLang="en-US"/>
        </a:p>
      </dgm:t>
    </dgm:pt>
    <dgm:pt modelId="{21B7D647-7A6E-4859-AEDC-BACBF022BB7B}" type="sibTrans" cxnId="{08410EF2-C138-451F-AB9A-61F9846B0E78}">
      <dgm:prSet/>
      <dgm:spPr/>
      <dgm:t>
        <a:bodyPr/>
        <a:lstStyle/>
        <a:p>
          <a:endParaRPr lang="zh-TW" altLang="en-US"/>
        </a:p>
      </dgm:t>
    </dgm:pt>
    <dgm:pt modelId="{6DECE65F-FB6F-4CED-A569-8DC7FB3796E6}">
      <dgm:prSet phldrT="[Text]" custT="1"/>
      <dgm:spPr/>
      <dgm:t>
        <a:bodyPr/>
        <a:lstStyle/>
        <a:p>
          <a:r>
            <a:rPr lang="zh-HK" altLang="en-US" sz="2400" b="1" kern="1200" dirty="0" smtClean="0">
              <a:latin typeface="+mn-ea"/>
              <a:ea typeface="+mn-ea"/>
              <a:cs typeface="Arial" pitchFamily="34" charset="0"/>
            </a:rPr>
            <a:t>計劃評估</a:t>
          </a:r>
          <a:endParaRPr lang="zh-TW" altLang="en-US" sz="2400" b="1" kern="1200" dirty="0" smtClean="0">
            <a:latin typeface="+mn-ea"/>
            <a:ea typeface="+mn-ea"/>
            <a:cs typeface="Arial" pitchFamily="34" charset="0"/>
          </a:endParaRPr>
        </a:p>
      </dgm:t>
    </dgm:pt>
    <dgm:pt modelId="{E19F9691-C60E-427D-873B-D53B43887C6B}" type="parTrans" cxnId="{90F105ED-1F2E-47A5-A7EA-A9A2AD675791}">
      <dgm:prSet/>
      <dgm:spPr/>
      <dgm:t>
        <a:bodyPr/>
        <a:lstStyle/>
        <a:p>
          <a:endParaRPr lang="zh-TW" altLang="en-US"/>
        </a:p>
      </dgm:t>
    </dgm:pt>
    <dgm:pt modelId="{FDFFBDEF-8850-46A5-90D1-E0AA8B310C2F}" type="sibTrans" cxnId="{90F105ED-1F2E-47A5-A7EA-A9A2AD675791}">
      <dgm:prSet/>
      <dgm:spPr/>
      <dgm:t>
        <a:bodyPr/>
        <a:lstStyle/>
        <a:p>
          <a:endParaRPr lang="zh-TW" altLang="en-US"/>
        </a:p>
      </dgm:t>
    </dgm:pt>
    <dgm:pt modelId="{88807E17-A9E4-4165-925D-D1FD3733D8E5}" type="pres">
      <dgm:prSet presAssocID="{69D4C282-DB82-4E0A-8FD6-9C630EB2052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AB30346-80BC-44F5-BDBE-66F1FD0ED068}" type="pres">
      <dgm:prSet presAssocID="{1505990D-1F56-481C-A24B-1923A6D46BF1}" presName="dummy" presStyleCnt="0"/>
      <dgm:spPr/>
      <dgm:t>
        <a:bodyPr/>
        <a:lstStyle/>
        <a:p>
          <a:endParaRPr lang="zh-TW" altLang="en-US"/>
        </a:p>
      </dgm:t>
    </dgm:pt>
    <dgm:pt modelId="{52CACAB7-10C6-4EC3-BAD8-61AF63A798B6}" type="pres">
      <dgm:prSet presAssocID="{1505990D-1F56-481C-A24B-1923A6D46BF1}" presName="node" presStyleLbl="revTx" presStyleIdx="0" presStyleCnt="5" custScaleX="120588" custRadScaleRad="106650" custRadScaleInc="2223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4F69D6-8E8F-4E27-8019-684D65FA5D4F}" type="pres">
      <dgm:prSet presAssocID="{083AA1E2-B69B-4F22-A3C7-EA4FE55AEE91}" presName="sibTrans" presStyleLbl="node1" presStyleIdx="0" presStyleCnt="5"/>
      <dgm:spPr/>
      <dgm:t>
        <a:bodyPr/>
        <a:lstStyle/>
        <a:p>
          <a:endParaRPr lang="zh-TW" altLang="en-US"/>
        </a:p>
      </dgm:t>
    </dgm:pt>
    <dgm:pt modelId="{367DE505-6C81-47A7-8BE6-0E233044D940}" type="pres">
      <dgm:prSet presAssocID="{37D93B4A-498B-48DE-8CD2-84E13FB0D68A}" presName="dummy" presStyleCnt="0"/>
      <dgm:spPr/>
      <dgm:t>
        <a:bodyPr/>
        <a:lstStyle/>
        <a:p>
          <a:endParaRPr lang="zh-TW" altLang="en-US"/>
        </a:p>
      </dgm:t>
    </dgm:pt>
    <dgm:pt modelId="{1A59BE5D-64DF-487E-8471-79C750CBE44C}" type="pres">
      <dgm:prSet presAssocID="{37D93B4A-498B-48DE-8CD2-84E13FB0D68A}" presName="node" presStyleLbl="revTx" presStyleIdx="1" presStyleCnt="5" custScaleX="143747" custRadScaleRad="110378" custRadScaleInc="-603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C016432-35FC-4E30-BB7C-F1A98F36A695}" type="pres">
      <dgm:prSet presAssocID="{D308A2CC-3EB4-4F1B-B33B-248BCE2A733A}" presName="sibTrans" presStyleLbl="node1" presStyleIdx="1" presStyleCnt="5"/>
      <dgm:spPr/>
      <dgm:t>
        <a:bodyPr/>
        <a:lstStyle/>
        <a:p>
          <a:endParaRPr lang="zh-TW" altLang="en-US"/>
        </a:p>
      </dgm:t>
    </dgm:pt>
    <dgm:pt modelId="{4BBB7A1C-133F-42A7-88E6-3D43E1152558}" type="pres">
      <dgm:prSet presAssocID="{DAA4471A-FC7F-4E7F-9FD9-6BD8831F95E6}" presName="dummy" presStyleCnt="0"/>
      <dgm:spPr/>
      <dgm:t>
        <a:bodyPr/>
        <a:lstStyle/>
        <a:p>
          <a:endParaRPr lang="zh-TW" altLang="en-US"/>
        </a:p>
      </dgm:t>
    </dgm:pt>
    <dgm:pt modelId="{6710A9B1-8B54-4627-B5EC-B825E1294292}" type="pres">
      <dgm:prSet presAssocID="{DAA4471A-FC7F-4E7F-9FD9-6BD8831F95E6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13A7119-9ACD-4E15-9D36-E4828030A135}" type="pres">
      <dgm:prSet presAssocID="{F299F97C-9E17-4AE6-9CE4-3FE97EED7F0D}" presName="sibTrans" presStyleLbl="node1" presStyleIdx="2" presStyleCnt="5"/>
      <dgm:spPr/>
      <dgm:t>
        <a:bodyPr/>
        <a:lstStyle/>
        <a:p>
          <a:endParaRPr lang="zh-TW" altLang="en-US"/>
        </a:p>
      </dgm:t>
    </dgm:pt>
    <dgm:pt modelId="{CB4C76FE-4C9C-4F64-99B7-D518C66122DD}" type="pres">
      <dgm:prSet presAssocID="{03024841-1B6C-4E88-BE65-B7B8A108AA8D}" presName="dummy" presStyleCnt="0"/>
      <dgm:spPr/>
      <dgm:t>
        <a:bodyPr/>
        <a:lstStyle/>
        <a:p>
          <a:endParaRPr lang="zh-TW" altLang="en-US"/>
        </a:p>
      </dgm:t>
    </dgm:pt>
    <dgm:pt modelId="{9C301DB1-FDD1-4CE1-A9CC-C43FE3D3FCCE}" type="pres">
      <dgm:prSet presAssocID="{03024841-1B6C-4E88-BE65-B7B8A108AA8D}" presName="node" presStyleLbl="revTx" presStyleIdx="3" presStyleCnt="5" custScaleX="158328" custScaleY="9184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BA0670-9DF0-4E08-981D-DDF3596E6A1F}" type="pres">
      <dgm:prSet presAssocID="{21B7D647-7A6E-4859-AEDC-BACBF022BB7B}" presName="sibTrans" presStyleLbl="node1" presStyleIdx="3" presStyleCnt="5"/>
      <dgm:spPr/>
      <dgm:t>
        <a:bodyPr/>
        <a:lstStyle/>
        <a:p>
          <a:endParaRPr lang="zh-TW" altLang="en-US"/>
        </a:p>
      </dgm:t>
    </dgm:pt>
    <dgm:pt modelId="{A72F2546-9055-45A6-884A-FB4A32C2D75E}" type="pres">
      <dgm:prSet presAssocID="{6DECE65F-FB6F-4CED-A569-8DC7FB3796E6}" presName="dummy" presStyleCnt="0"/>
      <dgm:spPr/>
      <dgm:t>
        <a:bodyPr/>
        <a:lstStyle/>
        <a:p>
          <a:endParaRPr lang="zh-TW" altLang="en-US"/>
        </a:p>
      </dgm:t>
    </dgm:pt>
    <dgm:pt modelId="{BD51E626-AC04-448E-AB09-A8D702E43BB8}" type="pres">
      <dgm:prSet presAssocID="{6DECE65F-FB6F-4CED-A569-8DC7FB3796E6}" presName="node" presStyleLbl="revTx" presStyleIdx="4" presStyleCnt="5" custScaleX="135725" custRadScaleRad="105573" custRadScaleInc="-885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04EBF99-5709-40E9-8E65-E4B8851ABA7C}" type="pres">
      <dgm:prSet presAssocID="{FDFFBDEF-8850-46A5-90D1-E0AA8B310C2F}" presName="sibTrans" presStyleLbl="node1" presStyleIdx="4" presStyleCnt="5" custLinFactNeighborX="1049" custLinFactNeighborY="1453"/>
      <dgm:spPr/>
      <dgm:t>
        <a:bodyPr/>
        <a:lstStyle/>
        <a:p>
          <a:endParaRPr lang="zh-TW" altLang="en-US"/>
        </a:p>
      </dgm:t>
    </dgm:pt>
  </dgm:ptLst>
  <dgm:cxnLst>
    <dgm:cxn modelId="{90F105ED-1F2E-47A5-A7EA-A9A2AD675791}" srcId="{69D4C282-DB82-4E0A-8FD6-9C630EB20524}" destId="{6DECE65F-FB6F-4CED-A569-8DC7FB3796E6}" srcOrd="4" destOrd="0" parTransId="{E19F9691-C60E-427D-873B-D53B43887C6B}" sibTransId="{FDFFBDEF-8850-46A5-90D1-E0AA8B310C2F}"/>
    <dgm:cxn modelId="{1860C609-6B49-43CA-A8F6-B1CC1D601F16}" srcId="{69D4C282-DB82-4E0A-8FD6-9C630EB20524}" destId="{37D93B4A-498B-48DE-8CD2-84E13FB0D68A}" srcOrd="1" destOrd="0" parTransId="{B16D95E0-3F08-4F44-B457-AEF2DD33BADB}" sibTransId="{D308A2CC-3EB4-4F1B-B33B-248BCE2A733A}"/>
    <dgm:cxn modelId="{BC35A396-2056-4D6C-A714-9A24CBB9DED5}" type="presOf" srcId="{69D4C282-DB82-4E0A-8FD6-9C630EB20524}" destId="{88807E17-A9E4-4165-925D-D1FD3733D8E5}" srcOrd="0" destOrd="0" presId="urn:microsoft.com/office/officeart/2005/8/layout/cycle1"/>
    <dgm:cxn modelId="{D08E25B9-FBCF-4569-9865-80F153ECF83A}" srcId="{69D4C282-DB82-4E0A-8FD6-9C630EB20524}" destId="{1505990D-1F56-481C-A24B-1923A6D46BF1}" srcOrd="0" destOrd="0" parTransId="{83C28281-7978-46EA-9BB5-55CE46E80E7F}" sibTransId="{083AA1E2-B69B-4F22-A3C7-EA4FE55AEE91}"/>
    <dgm:cxn modelId="{A5EC4D35-71B4-4A18-A860-DECAE588D720}" type="presOf" srcId="{083AA1E2-B69B-4F22-A3C7-EA4FE55AEE91}" destId="{FB4F69D6-8E8F-4E27-8019-684D65FA5D4F}" srcOrd="0" destOrd="0" presId="urn:microsoft.com/office/officeart/2005/8/layout/cycle1"/>
    <dgm:cxn modelId="{BA049045-5E56-4BFA-8BCC-0BEF6EA203F1}" type="presOf" srcId="{1505990D-1F56-481C-A24B-1923A6D46BF1}" destId="{52CACAB7-10C6-4EC3-BAD8-61AF63A798B6}" srcOrd="0" destOrd="0" presId="urn:microsoft.com/office/officeart/2005/8/layout/cycle1"/>
    <dgm:cxn modelId="{D9AF8251-A5EA-49DD-A619-1B382C9BF3F5}" type="presOf" srcId="{DAA4471A-FC7F-4E7F-9FD9-6BD8831F95E6}" destId="{6710A9B1-8B54-4627-B5EC-B825E1294292}" srcOrd="0" destOrd="0" presId="urn:microsoft.com/office/officeart/2005/8/layout/cycle1"/>
    <dgm:cxn modelId="{D4FDF358-264A-4F83-A1F2-4B0F27322C87}" type="presOf" srcId="{FDFFBDEF-8850-46A5-90D1-E0AA8B310C2F}" destId="{904EBF99-5709-40E9-8E65-E4B8851ABA7C}" srcOrd="0" destOrd="0" presId="urn:microsoft.com/office/officeart/2005/8/layout/cycle1"/>
    <dgm:cxn modelId="{3FA07E47-26C9-452D-81C7-CA90E5A03950}" srcId="{69D4C282-DB82-4E0A-8FD6-9C630EB20524}" destId="{DAA4471A-FC7F-4E7F-9FD9-6BD8831F95E6}" srcOrd="2" destOrd="0" parTransId="{9A030736-E5FE-4732-B306-3D22E4160131}" sibTransId="{F299F97C-9E17-4AE6-9CE4-3FE97EED7F0D}"/>
    <dgm:cxn modelId="{43510683-7D2C-4452-B73C-378E119CE50E}" type="presOf" srcId="{6DECE65F-FB6F-4CED-A569-8DC7FB3796E6}" destId="{BD51E626-AC04-448E-AB09-A8D702E43BB8}" srcOrd="0" destOrd="0" presId="urn:microsoft.com/office/officeart/2005/8/layout/cycle1"/>
    <dgm:cxn modelId="{D93F520B-08F3-4088-B020-4721A6F8E688}" type="presOf" srcId="{21B7D647-7A6E-4859-AEDC-BACBF022BB7B}" destId="{D2BA0670-9DF0-4E08-981D-DDF3596E6A1F}" srcOrd="0" destOrd="0" presId="urn:microsoft.com/office/officeart/2005/8/layout/cycle1"/>
    <dgm:cxn modelId="{4E4D4A36-F4D0-4FD5-A131-1A5062693D3F}" type="presOf" srcId="{F299F97C-9E17-4AE6-9CE4-3FE97EED7F0D}" destId="{313A7119-9ACD-4E15-9D36-E4828030A135}" srcOrd="0" destOrd="0" presId="urn:microsoft.com/office/officeart/2005/8/layout/cycle1"/>
    <dgm:cxn modelId="{6FA94071-C2E9-45D5-9FE4-259569AA3C70}" type="presOf" srcId="{03024841-1B6C-4E88-BE65-B7B8A108AA8D}" destId="{9C301DB1-FDD1-4CE1-A9CC-C43FE3D3FCCE}" srcOrd="0" destOrd="0" presId="urn:microsoft.com/office/officeart/2005/8/layout/cycle1"/>
    <dgm:cxn modelId="{779778A2-BFA5-401F-B9D5-FA028617113A}" type="presOf" srcId="{D308A2CC-3EB4-4F1B-B33B-248BCE2A733A}" destId="{0C016432-35FC-4E30-BB7C-F1A98F36A695}" srcOrd="0" destOrd="0" presId="urn:microsoft.com/office/officeart/2005/8/layout/cycle1"/>
    <dgm:cxn modelId="{1FC930CA-5EE0-4429-BACD-59252846FB14}" type="presOf" srcId="{37D93B4A-498B-48DE-8CD2-84E13FB0D68A}" destId="{1A59BE5D-64DF-487E-8471-79C750CBE44C}" srcOrd="0" destOrd="0" presId="urn:microsoft.com/office/officeart/2005/8/layout/cycle1"/>
    <dgm:cxn modelId="{08410EF2-C138-451F-AB9A-61F9846B0E78}" srcId="{69D4C282-DB82-4E0A-8FD6-9C630EB20524}" destId="{03024841-1B6C-4E88-BE65-B7B8A108AA8D}" srcOrd="3" destOrd="0" parTransId="{89B7E0CA-1CAB-48A6-8945-31C9921C9974}" sibTransId="{21B7D647-7A6E-4859-AEDC-BACBF022BB7B}"/>
    <dgm:cxn modelId="{37401C7F-5704-4F7B-84A8-8ABB57235AF2}" type="presParOf" srcId="{88807E17-A9E4-4165-925D-D1FD3733D8E5}" destId="{1AB30346-80BC-44F5-BDBE-66F1FD0ED068}" srcOrd="0" destOrd="0" presId="urn:microsoft.com/office/officeart/2005/8/layout/cycle1"/>
    <dgm:cxn modelId="{F678731D-CBC5-4A33-B371-54B2489BD308}" type="presParOf" srcId="{88807E17-A9E4-4165-925D-D1FD3733D8E5}" destId="{52CACAB7-10C6-4EC3-BAD8-61AF63A798B6}" srcOrd="1" destOrd="0" presId="urn:microsoft.com/office/officeart/2005/8/layout/cycle1"/>
    <dgm:cxn modelId="{CF485336-A39F-4421-B412-4D1B39A860B2}" type="presParOf" srcId="{88807E17-A9E4-4165-925D-D1FD3733D8E5}" destId="{FB4F69D6-8E8F-4E27-8019-684D65FA5D4F}" srcOrd="2" destOrd="0" presId="urn:microsoft.com/office/officeart/2005/8/layout/cycle1"/>
    <dgm:cxn modelId="{C6EDEFC4-4B18-445A-BAD6-71A5059BB577}" type="presParOf" srcId="{88807E17-A9E4-4165-925D-D1FD3733D8E5}" destId="{367DE505-6C81-47A7-8BE6-0E233044D940}" srcOrd="3" destOrd="0" presId="urn:microsoft.com/office/officeart/2005/8/layout/cycle1"/>
    <dgm:cxn modelId="{2E0A7F9A-9668-467E-B11D-20D58B5109D6}" type="presParOf" srcId="{88807E17-A9E4-4165-925D-D1FD3733D8E5}" destId="{1A59BE5D-64DF-487E-8471-79C750CBE44C}" srcOrd="4" destOrd="0" presId="urn:microsoft.com/office/officeart/2005/8/layout/cycle1"/>
    <dgm:cxn modelId="{22C214E4-C0AA-48F3-AC2C-5D7661D5C4F2}" type="presParOf" srcId="{88807E17-A9E4-4165-925D-D1FD3733D8E5}" destId="{0C016432-35FC-4E30-BB7C-F1A98F36A695}" srcOrd="5" destOrd="0" presId="urn:microsoft.com/office/officeart/2005/8/layout/cycle1"/>
    <dgm:cxn modelId="{5532B400-464C-44AA-94CA-8923E8B74251}" type="presParOf" srcId="{88807E17-A9E4-4165-925D-D1FD3733D8E5}" destId="{4BBB7A1C-133F-42A7-88E6-3D43E1152558}" srcOrd="6" destOrd="0" presId="urn:microsoft.com/office/officeart/2005/8/layout/cycle1"/>
    <dgm:cxn modelId="{66559F01-75F5-4C28-843B-8552E6C7DEFB}" type="presParOf" srcId="{88807E17-A9E4-4165-925D-D1FD3733D8E5}" destId="{6710A9B1-8B54-4627-B5EC-B825E1294292}" srcOrd="7" destOrd="0" presId="urn:microsoft.com/office/officeart/2005/8/layout/cycle1"/>
    <dgm:cxn modelId="{1DA115A8-8B4D-4F0D-9725-4B434A82F2BC}" type="presParOf" srcId="{88807E17-A9E4-4165-925D-D1FD3733D8E5}" destId="{313A7119-9ACD-4E15-9D36-E4828030A135}" srcOrd="8" destOrd="0" presId="urn:microsoft.com/office/officeart/2005/8/layout/cycle1"/>
    <dgm:cxn modelId="{4289D370-E8AC-44B9-8B2F-4230C0DECC4D}" type="presParOf" srcId="{88807E17-A9E4-4165-925D-D1FD3733D8E5}" destId="{CB4C76FE-4C9C-4F64-99B7-D518C66122DD}" srcOrd="9" destOrd="0" presId="urn:microsoft.com/office/officeart/2005/8/layout/cycle1"/>
    <dgm:cxn modelId="{BF7DACA4-240E-4078-A395-F8057AB06203}" type="presParOf" srcId="{88807E17-A9E4-4165-925D-D1FD3733D8E5}" destId="{9C301DB1-FDD1-4CE1-A9CC-C43FE3D3FCCE}" srcOrd="10" destOrd="0" presId="urn:microsoft.com/office/officeart/2005/8/layout/cycle1"/>
    <dgm:cxn modelId="{B801D3C5-816E-49DA-B519-165BC032EC9F}" type="presParOf" srcId="{88807E17-A9E4-4165-925D-D1FD3733D8E5}" destId="{D2BA0670-9DF0-4E08-981D-DDF3596E6A1F}" srcOrd="11" destOrd="0" presId="urn:microsoft.com/office/officeart/2005/8/layout/cycle1"/>
    <dgm:cxn modelId="{BB29B348-4871-49FA-A4B0-4966DA5A1675}" type="presParOf" srcId="{88807E17-A9E4-4165-925D-D1FD3733D8E5}" destId="{A72F2546-9055-45A6-884A-FB4A32C2D75E}" srcOrd="12" destOrd="0" presId="urn:microsoft.com/office/officeart/2005/8/layout/cycle1"/>
    <dgm:cxn modelId="{9339EAAE-85AF-4FD8-9051-5D8367C6EACA}" type="presParOf" srcId="{88807E17-A9E4-4165-925D-D1FD3733D8E5}" destId="{BD51E626-AC04-448E-AB09-A8D702E43BB8}" srcOrd="13" destOrd="0" presId="urn:microsoft.com/office/officeart/2005/8/layout/cycle1"/>
    <dgm:cxn modelId="{F8567D52-6BAB-4E4E-B103-1753DCAD3A3F}" type="presParOf" srcId="{88807E17-A9E4-4165-925D-D1FD3733D8E5}" destId="{904EBF99-5709-40E9-8E65-E4B8851ABA7C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BA32AC-AF41-4584-AF2F-C205AC4770E9}" type="doc">
      <dgm:prSet loTypeId="urn:microsoft.com/office/officeart/2005/8/layout/vList4#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E25193C0-4569-4A90-AC69-1998DF11E0C4}">
      <dgm:prSet phldrT="[Text]"/>
      <dgm:spPr/>
      <dgm:t>
        <a:bodyPr/>
        <a:lstStyle/>
        <a:p>
          <a:pPr>
            <a:spcAft>
              <a:spcPts val="600"/>
            </a:spcAft>
          </a:pPr>
          <a:r>
            <a:rPr lang="zh-TW" altLang="en-US" sz="2100" b="1" dirty="0" smtClean="0">
              <a:solidFill>
                <a:srgbClr val="0000FF"/>
              </a:solidFill>
            </a:rPr>
            <a:t>健康推廣日／</a:t>
          </a:r>
          <a:r>
            <a:rPr lang="en-US" altLang="zh-TW" sz="2100" b="1" dirty="0" smtClean="0">
              <a:solidFill>
                <a:srgbClr val="0000FF"/>
              </a:solidFill>
            </a:rPr>
            <a:t> </a:t>
          </a:r>
          <a:r>
            <a:rPr lang="zh-TW" altLang="en-US" sz="2100" b="1" dirty="0" smtClean="0">
              <a:solidFill>
                <a:srgbClr val="0000FF"/>
              </a:solidFill>
            </a:rPr>
            <a:t>「運動與健康」講座</a:t>
          </a:r>
          <a:endParaRPr lang="zh-TW" altLang="en-US" sz="2100" b="1" dirty="0">
            <a:solidFill>
              <a:srgbClr val="0000FF"/>
            </a:solidFill>
          </a:endParaRPr>
        </a:p>
      </dgm:t>
    </dgm:pt>
    <dgm:pt modelId="{9F5F056E-FBA6-4793-9787-123BA5AB9405}" type="parTrans" cxnId="{105927C2-FE73-4598-8FA1-286A71E83F02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399DFB4A-029E-446A-8776-97D99AF54526}" type="sibTrans" cxnId="{105927C2-FE73-4598-8FA1-286A71E83F02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72199533-7A6F-4F17-9559-F07070098DB2}">
      <dgm:prSet phldrT="[Text]" custT="1"/>
      <dgm:spPr/>
      <dgm:t>
        <a:bodyPr/>
        <a:lstStyle/>
        <a:p>
          <a:pPr>
            <a:spcAft>
              <a:spcPct val="15000"/>
            </a:spcAft>
          </a:pPr>
          <a:r>
            <a:rPr lang="zh-TW" altLang="en-US" sz="1800" b="1" dirty="0" smtClean="0">
              <a:solidFill>
                <a:schemeClr val="tx1"/>
              </a:solidFill>
            </a:rPr>
            <a:t>增加了對健康的知識／意識</a:t>
          </a:r>
          <a:endParaRPr lang="zh-TW" altLang="en-US" sz="1800" b="1" dirty="0">
            <a:solidFill>
              <a:schemeClr val="tx1"/>
            </a:solidFill>
          </a:endParaRPr>
        </a:p>
      </dgm:t>
    </dgm:pt>
    <dgm:pt modelId="{5A4B023B-0241-419E-B542-6989A095E8E3}" type="parTrans" cxnId="{FF42A0D8-49DB-4273-ADAB-2CB489263557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AA9CC42D-8D34-44F7-947D-A4EED97CED06}" type="sibTrans" cxnId="{FF42A0D8-49DB-4273-ADAB-2CB489263557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581496B4-7A38-405B-A61A-3BB3753DD4F0}">
      <dgm:prSet phldrT="[Text]" custT="1"/>
      <dgm:spPr/>
      <dgm:t>
        <a:bodyPr/>
        <a:lstStyle/>
        <a:p>
          <a:pPr>
            <a:spcAft>
              <a:spcPct val="15000"/>
            </a:spcAft>
          </a:pPr>
          <a:r>
            <a:rPr lang="zh-TW" altLang="en-US" sz="1800" b="1" dirty="0" smtClean="0">
              <a:solidFill>
                <a:schemeClr val="tx1"/>
              </a:solidFill>
            </a:rPr>
            <a:t>有趣和實用</a:t>
          </a:r>
          <a:endParaRPr lang="zh-TW" altLang="en-US" sz="1800" b="1" dirty="0">
            <a:solidFill>
              <a:schemeClr val="tx1"/>
            </a:solidFill>
          </a:endParaRPr>
        </a:p>
      </dgm:t>
    </dgm:pt>
    <dgm:pt modelId="{119EE3C5-5134-4BD7-9E11-B14764D74B14}" type="parTrans" cxnId="{1F8A25EB-2AE3-4D9D-8C3A-788AA13BDCC1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B1D8F3AD-C107-49E1-B270-ACD747B7064F}" type="sibTrans" cxnId="{1F8A25EB-2AE3-4D9D-8C3A-788AA13BDCC1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73FE4452-4F9D-4538-A72F-09A101334463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zh-TW" altLang="en-US" sz="2100" b="1" dirty="0" smtClean="0">
              <a:solidFill>
                <a:srgbClr val="0000FF"/>
              </a:solidFill>
            </a:rPr>
            <a:t>由衞生署提供的資源和支援</a:t>
          </a:r>
          <a:endParaRPr lang="zh-TW" altLang="en-US" sz="2100" b="1" dirty="0">
            <a:solidFill>
              <a:srgbClr val="0000FF"/>
            </a:solidFill>
          </a:endParaRPr>
        </a:p>
      </dgm:t>
    </dgm:pt>
    <dgm:pt modelId="{E3E25547-866D-4E84-8B5D-A982AD587A53}" type="parTrans" cxnId="{AE4E6078-C630-4D2F-968D-600EB7328865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A67B422B-A875-454E-B54D-BBCD431804A1}" type="sibTrans" cxnId="{AE4E6078-C630-4D2F-968D-600EB7328865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E622B1DB-29CD-4329-A21C-7565E8EC7368}">
      <dgm:prSet phldrT="[Text]" custT="1"/>
      <dgm:spPr/>
      <dgm:t>
        <a:bodyPr/>
        <a:lstStyle/>
        <a:p>
          <a:pPr>
            <a:spcAft>
              <a:spcPct val="15000"/>
            </a:spcAft>
          </a:pPr>
          <a:r>
            <a:rPr lang="zh-TW" altLang="en-US" sz="1800" b="1" dirty="0" smtClean="0">
              <a:solidFill>
                <a:schemeClr val="tx1"/>
              </a:solidFill>
            </a:rPr>
            <a:t>實用</a:t>
          </a:r>
          <a:endParaRPr lang="zh-TW" altLang="en-US" sz="1800" b="1" dirty="0">
            <a:solidFill>
              <a:schemeClr val="tx1"/>
            </a:solidFill>
          </a:endParaRPr>
        </a:p>
      </dgm:t>
    </dgm:pt>
    <dgm:pt modelId="{FCE05143-7941-4F10-A9C6-2B160A1EAF46}" type="parTrans" cxnId="{13643FFC-3297-4E29-B909-1A11E6742887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B8C4935E-479D-4F1C-A60C-CD34BF7EAC29}" type="sibTrans" cxnId="{13643FFC-3297-4E29-B909-1A11E6742887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DF59C573-B4E1-47EE-A9F5-8637039FAEB4}">
      <dgm:prSet phldrT="[Text]" custT="1"/>
      <dgm:spPr/>
      <dgm:t>
        <a:bodyPr/>
        <a:lstStyle/>
        <a:p>
          <a:pPr>
            <a:spcAft>
              <a:spcPct val="15000"/>
            </a:spcAft>
          </a:pPr>
          <a:r>
            <a:rPr lang="zh-TW" altLang="en-US" sz="1800" b="1" dirty="0" smtClean="0">
              <a:solidFill>
                <a:schemeClr val="tx1"/>
              </a:solidFill>
            </a:rPr>
            <a:t>健康小提示簡單、恰當、實用和吸引</a:t>
          </a:r>
          <a:endParaRPr lang="zh-TW" altLang="en-US" sz="1800" b="1" dirty="0">
            <a:solidFill>
              <a:schemeClr val="tx1"/>
            </a:solidFill>
          </a:endParaRPr>
        </a:p>
      </dgm:t>
    </dgm:pt>
    <dgm:pt modelId="{834AAC1D-4B37-45C9-9E57-329C61C5FF5E}" type="parTrans" cxnId="{3ABA94F0-B15D-4276-ADDA-347C8555CCB8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0753F416-08B5-4DDE-A3FC-49D45D937726}" type="sibTrans" cxnId="{3ABA94F0-B15D-4276-ADDA-347C8555CCB8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BB837BEC-7CBF-4FE6-BDE8-018310E40C08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zh-TW" altLang="en-US" sz="2100" b="1" dirty="0" smtClean="0">
              <a:solidFill>
                <a:srgbClr val="0000FF"/>
              </a:solidFill>
            </a:rPr>
            <a:t>計劃形式－「個案管理」形式</a:t>
          </a:r>
          <a:endParaRPr lang="zh-TW" altLang="en-US" sz="2100" b="1" dirty="0">
            <a:solidFill>
              <a:srgbClr val="0000FF"/>
            </a:solidFill>
          </a:endParaRPr>
        </a:p>
      </dgm:t>
    </dgm:pt>
    <dgm:pt modelId="{8DEB3AC4-6C2C-4137-BD1E-25D5B514CB9D}" type="parTrans" cxnId="{0D2FAA60-9A81-43A3-8E06-B33B84864C16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DE503F63-9A28-4F25-9003-29A522F3E26B}" type="sibTrans" cxnId="{0D2FAA60-9A81-43A3-8E06-B33B84864C16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312AAF6F-CE0E-4AC4-926E-B12B6C943DAB}">
      <dgm:prSet phldrT="[Text]" custT="1"/>
      <dgm:spPr/>
      <dgm:t>
        <a:bodyPr/>
        <a:lstStyle/>
        <a:p>
          <a:pPr>
            <a:spcAft>
              <a:spcPct val="15000"/>
            </a:spcAft>
          </a:pPr>
          <a:r>
            <a:rPr lang="zh-TW" altLang="en-US" sz="1800" b="1" dirty="0" smtClean="0">
              <a:solidFill>
                <a:schemeClr val="tx1"/>
              </a:solidFill>
            </a:rPr>
            <a:t>支持「個案管理」形式</a:t>
          </a:r>
          <a:r>
            <a:rPr lang="en-GB" altLang="en-US" sz="1800" b="1" dirty="0" smtClean="0">
              <a:solidFill>
                <a:schemeClr val="tx1"/>
              </a:solidFill>
            </a:rPr>
            <a:t> </a:t>
          </a:r>
          <a:endParaRPr lang="zh-TW" altLang="en-US" sz="1800" b="1" dirty="0">
            <a:solidFill>
              <a:schemeClr val="tx1"/>
            </a:solidFill>
          </a:endParaRPr>
        </a:p>
      </dgm:t>
    </dgm:pt>
    <dgm:pt modelId="{674C39F5-C033-4933-BBB5-A98F02D8976A}" type="parTrans" cxnId="{B60A363A-C156-4E94-B5CA-18259FABE33D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412A1E81-C8DB-4681-A93D-683AD8B1E966}" type="sibTrans" cxnId="{B60A363A-C156-4E94-B5CA-18259FABE33D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FF265E96-0126-49DB-8166-D37E3C0FAF85}">
      <dgm:prSet phldrT="[Text]" custT="1"/>
      <dgm:spPr/>
      <dgm:t>
        <a:bodyPr/>
        <a:lstStyle/>
        <a:p>
          <a:pPr>
            <a:spcAft>
              <a:spcPct val="15000"/>
            </a:spcAft>
          </a:pPr>
          <a:r>
            <a:rPr lang="zh-TW" altLang="en-US" sz="1800" b="1" dirty="0" smtClean="0">
              <a:solidFill>
                <a:schemeClr val="tx1"/>
              </a:solidFill>
            </a:rPr>
            <a:t>可簡化模討「行動計劃」的程序</a:t>
          </a:r>
          <a:endParaRPr lang="zh-TW" altLang="en-US" sz="1800" b="1" dirty="0">
            <a:solidFill>
              <a:schemeClr val="tx1"/>
            </a:solidFill>
          </a:endParaRPr>
        </a:p>
      </dgm:t>
    </dgm:pt>
    <dgm:pt modelId="{0AB99443-2B43-4E34-9110-A1ADAD8ABE65}" type="parTrans" cxnId="{4753E179-5285-4890-B04E-BC4F4EADCC13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F7545FFE-EB2D-4FA8-966E-27CC1D44BD62}" type="sibTrans" cxnId="{4753E179-5285-4890-B04E-BC4F4EADCC13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AA8E7F1A-8DDA-41EA-A56B-8E2085D1D32D}">
      <dgm:prSet phldrT="[Text]" custT="1"/>
      <dgm:spPr/>
      <dgm:t>
        <a:bodyPr/>
        <a:lstStyle/>
        <a:p>
          <a:pPr>
            <a:spcAft>
              <a:spcPct val="15000"/>
            </a:spcAft>
          </a:pPr>
          <a:r>
            <a:rPr lang="zh-TW" altLang="en-US" sz="1800" b="1" dirty="0" smtClean="0">
              <a:solidFill>
                <a:schemeClr val="tx1"/>
              </a:solidFill>
            </a:rPr>
            <a:t>受員工歡迎 </a:t>
          </a:r>
          <a:endParaRPr lang="zh-TW" altLang="en-US" sz="1800" b="1" dirty="0">
            <a:solidFill>
              <a:schemeClr val="tx1"/>
            </a:solidFill>
          </a:endParaRPr>
        </a:p>
      </dgm:t>
    </dgm:pt>
    <dgm:pt modelId="{31040EC1-64FC-46FD-9C12-86A825E628F8}" type="parTrans" cxnId="{902704A9-0657-4FAE-9430-4313C2B47B56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856512BF-8EBD-46D8-8EEB-36541F0BFDBF}" type="sibTrans" cxnId="{902704A9-0657-4FAE-9430-4313C2B47B56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69BC4A67-D66D-4B95-80C3-C2F5C72354E4}">
      <dgm:prSet phldrT="[Text]" custT="1"/>
      <dgm:spPr/>
      <dgm:t>
        <a:bodyPr/>
        <a:lstStyle/>
        <a:p>
          <a:pPr>
            <a:spcAft>
              <a:spcPct val="15000"/>
            </a:spcAft>
          </a:pPr>
          <a:r>
            <a:rPr lang="zh-TW" altLang="en-US" sz="1800" b="1" dirty="0" smtClean="0">
              <a:solidFill>
                <a:schemeClr val="tx1"/>
              </a:solidFill>
            </a:rPr>
            <a:t>希望有更多健康講座／活動</a:t>
          </a:r>
          <a:endParaRPr lang="zh-TW" altLang="en-US" sz="1800" b="1" dirty="0">
            <a:solidFill>
              <a:schemeClr val="tx1"/>
            </a:solidFill>
          </a:endParaRPr>
        </a:p>
      </dgm:t>
    </dgm:pt>
    <dgm:pt modelId="{5814C236-96C1-4417-9F3C-6AAB3C710562}" type="parTrans" cxnId="{D1F2F7F4-B678-4233-B04A-72EB6578FD90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D58D063D-9326-4205-8014-88053306D58E}" type="sibTrans" cxnId="{D1F2F7F4-B678-4233-B04A-72EB6578FD90}">
      <dgm:prSet/>
      <dgm:spPr/>
      <dgm:t>
        <a:bodyPr/>
        <a:lstStyle/>
        <a:p>
          <a:endParaRPr lang="zh-TW" altLang="en-US" b="1">
            <a:solidFill>
              <a:schemeClr val="tx1"/>
            </a:solidFill>
          </a:endParaRPr>
        </a:p>
      </dgm:t>
    </dgm:pt>
    <dgm:pt modelId="{79EA5428-11F8-49E2-B866-4C0D98F481A4}" type="pres">
      <dgm:prSet presAssocID="{0DBA32AC-AF41-4584-AF2F-C205AC4770E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B8C76D8-AD91-4A5C-8B71-C1284557E514}" type="pres">
      <dgm:prSet presAssocID="{E25193C0-4569-4A90-AC69-1998DF11E0C4}" presName="comp" presStyleCnt="0"/>
      <dgm:spPr/>
    </dgm:pt>
    <dgm:pt modelId="{D5230221-1F98-472A-BEC0-59FF7CFBC4C4}" type="pres">
      <dgm:prSet presAssocID="{E25193C0-4569-4A90-AC69-1998DF11E0C4}" presName="box" presStyleLbl="node1" presStyleIdx="0" presStyleCnt="3" custScaleY="112115"/>
      <dgm:spPr/>
      <dgm:t>
        <a:bodyPr/>
        <a:lstStyle/>
        <a:p>
          <a:endParaRPr lang="zh-TW" altLang="en-US"/>
        </a:p>
      </dgm:t>
    </dgm:pt>
    <dgm:pt modelId="{2D8E97D3-CEDA-4D24-8BBC-4825EB92DE73}" type="pres">
      <dgm:prSet presAssocID="{E25193C0-4569-4A90-AC69-1998DF11E0C4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4B7F004-D062-4790-9ACE-F24FFE792FFD}" type="pres">
      <dgm:prSet presAssocID="{E25193C0-4569-4A90-AC69-1998DF11E0C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82BD0A8-A255-45BD-9E60-E9D7996C0315}" type="pres">
      <dgm:prSet presAssocID="{399DFB4A-029E-446A-8776-97D99AF54526}" presName="spacer" presStyleCnt="0"/>
      <dgm:spPr/>
    </dgm:pt>
    <dgm:pt modelId="{280D41EC-D699-44F9-9142-90168C5D0DC4}" type="pres">
      <dgm:prSet presAssocID="{73FE4452-4F9D-4538-A72F-09A101334463}" presName="comp" presStyleCnt="0"/>
      <dgm:spPr/>
    </dgm:pt>
    <dgm:pt modelId="{419A4E22-1A33-486B-A426-5E37C4828AC9}" type="pres">
      <dgm:prSet presAssocID="{73FE4452-4F9D-4538-A72F-09A101334463}" presName="box" presStyleLbl="node1" presStyleIdx="1" presStyleCnt="3" custScaleY="105722"/>
      <dgm:spPr/>
      <dgm:t>
        <a:bodyPr/>
        <a:lstStyle/>
        <a:p>
          <a:endParaRPr lang="zh-TW" altLang="en-US"/>
        </a:p>
      </dgm:t>
    </dgm:pt>
    <dgm:pt modelId="{6DFBD164-B87C-4630-9C0D-62B073C16010}" type="pres">
      <dgm:prSet presAssocID="{73FE4452-4F9D-4538-A72F-09A101334463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E19A175-FD20-4E27-921C-A572D02D3AC6}" type="pres">
      <dgm:prSet presAssocID="{73FE4452-4F9D-4538-A72F-09A10133446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8977530-B2E1-4D27-A60C-C2372ABFBD6F}" type="pres">
      <dgm:prSet presAssocID="{A67B422B-A875-454E-B54D-BBCD431804A1}" presName="spacer" presStyleCnt="0"/>
      <dgm:spPr/>
    </dgm:pt>
    <dgm:pt modelId="{BCC5C776-009D-4A7D-91CB-ACBF7A3EAD50}" type="pres">
      <dgm:prSet presAssocID="{BB837BEC-7CBF-4FE6-BDE8-018310E40C08}" presName="comp" presStyleCnt="0"/>
      <dgm:spPr/>
    </dgm:pt>
    <dgm:pt modelId="{244BF719-C563-4520-8C53-69AC31E72001}" type="pres">
      <dgm:prSet presAssocID="{BB837BEC-7CBF-4FE6-BDE8-018310E40C08}" presName="box" presStyleLbl="node1" presStyleIdx="2" presStyleCnt="3" custScaleY="96025"/>
      <dgm:spPr/>
      <dgm:t>
        <a:bodyPr/>
        <a:lstStyle/>
        <a:p>
          <a:endParaRPr lang="zh-TW" altLang="en-US"/>
        </a:p>
      </dgm:t>
    </dgm:pt>
    <dgm:pt modelId="{9D9652F7-D46E-4531-BAA5-9AC6DE709C7F}" type="pres">
      <dgm:prSet presAssocID="{BB837BEC-7CBF-4FE6-BDE8-018310E40C08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D0AF964-7917-463C-81DE-0DF73E54DCC7}" type="pres">
      <dgm:prSet presAssocID="{BB837BEC-7CBF-4FE6-BDE8-018310E40C0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60A363A-C156-4E94-B5CA-18259FABE33D}" srcId="{BB837BEC-7CBF-4FE6-BDE8-018310E40C08}" destId="{312AAF6F-CE0E-4AC4-926E-B12B6C943DAB}" srcOrd="0" destOrd="0" parTransId="{674C39F5-C033-4933-BBB5-A98F02D8976A}" sibTransId="{412A1E81-C8DB-4681-A93D-683AD8B1E966}"/>
    <dgm:cxn modelId="{D1F2F7F4-B678-4233-B04A-72EB6578FD90}" srcId="{73FE4452-4F9D-4538-A72F-09A101334463}" destId="{69BC4A67-D66D-4B95-80C3-C2F5C72354E4}" srcOrd="2" destOrd="0" parTransId="{5814C236-96C1-4417-9F3C-6AAB3C710562}" sibTransId="{D58D063D-9326-4205-8014-88053306D58E}"/>
    <dgm:cxn modelId="{174633C9-857D-478D-8AD5-B9FC69123C73}" type="presOf" srcId="{AA8E7F1A-8DDA-41EA-A56B-8E2085D1D32D}" destId="{14B7F004-D062-4790-9ACE-F24FFE792FFD}" srcOrd="1" destOrd="3" presId="urn:microsoft.com/office/officeart/2005/8/layout/vList4#2"/>
    <dgm:cxn modelId="{CDA81626-3BA9-49A7-89CC-30F2E09420FF}" type="presOf" srcId="{DF59C573-B4E1-47EE-A9F5-8637039FAEB4}" destId="{BE19A175-FD20-4E27-921C-A572D02D3AC6}" srcOrd="1" destOrd="2" presId="urn:microsoft.com/office/officeart/2005/8/layout/vList4#2"/>
    <dgm:cxn modelId="{96C6F5A0-E101-4B5C-ACF6-D56DC31FBECC}" type="presOf" srcId="{AA8E7F1A-8DDA-41EA-A56B-8E2085D1D32D}" destId="{D5230221-1F98-472A-BEC0-59FF7CFBC4C4}" srcOrd="0" destOrd="3" presId="urn:microsoft.com/office/officeart/2005/8/layout/vList4#2"/>
    <dgm:cxn modelId="{0A1770C6-F793-4A9B-B6B9-C325680BE8FF}" type="presOf" srcId="{312AAF6F-CE0E-4AC4-926E-B12B6C943DAB}" destId="{244BF719-C563-4520-8C53-69AC31E72001}" srcOrd="0" destOrd="1" presId="urn:microsoft.com/office/officeart/2005/8/layout/vList4#2"/>
    <dgm:cxn modelId="{1624FEEF-4515-4326-8C2A-3B1AFF1A0F2A}" type="presOf" srcId="{0DBA32AC-AF41-4584-AF2F-C205AC4770E9}" destId="{79EA5428-11F8-49E2-B866-4C0D98F481A4}" srcOrd="0" destOrd="0" presId="urn:microsoft.com/office/officeart/2005/8/layout/vList4#2"/>
    <dgm:cxn modelId="{068979AC-67AB-47DF-ADE8-051F49CBFBFE}" type="presOf" srcId="{E622B1DB-29CD-4329-A21C-7565E8EC7368}" destId="{BE19A175-FD20-4E27-921C-A572D02D3AC6}" srcOrd="1" destOrd="1" presId="urn:microsoft.com/office/officeart/2005/8/layout/vList4#2"/>
    <dgm:cxn modelId="{F0FFFE97-A441-4852-9D1D-CEBFED5C8C0E}" type="presOf" srcId="{72199533-7A6F-4F17-9559-F07070098DB2}" destId="{D5230221-1F98-472A-BEC0-59FF7CFBC4C4}" srcOrd="0" destOrd="1" presId="urn:microsoft.com/office/officeart/2005/8/layout/vList4#2"/>
    <dgm:cxn modelId="{3ABA94F0-B15D-4276-ADDA-347C8555CCB8}" srcId="{73FE4452-4F9D-4538-A72F-09A101334463}" destId="{DF59C573-B4E1-47EE-A9F5-8637039FAEB4}" srcOrd="1" destOrd="0" parTransId="{834AAC1D-4B37-45C9-9E57-329C61C5FF5E}" sibTransId="{0753F416-08B5-4DDE-A3FC-49D45D937726}"/>
    <dgm:cxn modelId="{060D8CFA-8F4B-4059-8F98-04E4036EFF19}" type="presOf" srcId="{581496B4-7A38-405B-A61A-3BB3753DD4F0}" destId="{D5230221-1F98-472A-BEC0-59FF7CFBC4C4}" srcOrd="0" destOrd="2" presId="urn:microsoft.com/office/officeart/2005/8/layout/vList4#2"/>
    <dgm:cxn modelId="{0D486009-143B-42AD-8088-4EE9F2DE5A6B}" type="presOf" srcId="{69BC4A67-D66D-4B95-80C3-C2F5C72354E4}" destId="{BE19A175-FD20-4E27-921C-A572D02D3AC6}" srcOrd="1" destOrd="3" presId="urn:microsoft.com/office/officeart/2005/8/layout/vList4#2"/>
    <dgm:cxn modelId="{A471CEB8-95D3-436A-B485-370A3D2BD448}" type="presOf" srcId="{FF265E96-0126-49DB-8166-D37E3C0FAF85}" destId="{DD0AF964-7917-463C-81DE-0DF73E54DCC7}" srcOrd="1" destOrd="2" presId="urn:microsoft.com/office/officeart/2005/8/layout/vList4#2"/>
    <dgm:cxn modelId="{C460BB2E-5118-4D70-9435-2BD6A1FE4310}" type="presOf" srcId="{581496B4-7A38-405B-A61A-3BB3753DD4F0}" destId="{14B7F004-D062-4790-9ACE-F24FFE792FFD}" srcOrd="1" destOrd="2" presId="urn:microsoft.com/office/officeart/2005/8/layout/vList4#2"/>
    <dgm:cxn modelId="{E90FF861-5163-4473-AC7A-083A39B6BF2D}" type="presOf" srcId="{73FE4452-4F9D-4538-A72F-09A101334463}" destId="{BE19A175-FD20-4E27-921C-A572D02D3AC6}" srcOrd="1" destOrd="0" presId="urn:microsoft.com/office/officeart/2005/8/layout/vList4#2"/>
    <dgm:cxn modelId="{FC294A29-6287-4E54-91EF-2FE13C866AC2}" type="presOf" srcId="{E622B1DB-29CD-4329-A21C-7565E8EC7368}" destId="{419A4E22-1A33-486B-A426-5E37C4828AC9}" srcOrd="0" destOrd="1" presId="urn:microsoft.com/office/officeart/2005/8/layout/vList4#2"/>
    <dgm:cxn modelId="{BD6C1556-397F-4FDB-9480-A342047A3209}" type="presOf" srcId="{DF59C573-B4E1-47EE-A9F5-8637039FAEB4}" destId="{419A4E22-1A33-486B-A426-5E37C4828AC9}" srcOrd="0" destOrd="2" presId="urn:microsoft.com/office/officeart/2005/8/layout/vList4#2"/>
    <dgm:cxn modelId="{902704A9-0657-4FAE-9430-4313C2B47B56}" srcId="{E25193C0-4569-4A90-AC69-1998DF11E0C4}" destId="{AA8E7F1A-8DDA-41EA-A56B-8E2085D1D32D}" srcOrd="2" destOrd="0" parTransId="{31040EC1-64FC-46FD-9C12-86A825E628F8}" sibTransId="{856512BF-8EBD-46D8-8EEB-36541F0BFDBF}"/>
    <dgm:cxn modelId="{575B559B-F6F1-4DDD-B1BE-6BF247E48382}" type="presOf" srcId="{72199533-7A6F-4F17-9559-F07070098DB2}" destId="{14B7F004-D062-4790-9ACE-F24FFE792FFD}" srcOrd="1" destOrd="1" presId="urn:microsoft.com/office/officeart/2005/8/layout/vList4#2"/>
    <dgm:cxn modelId="{9397AD17-D1D6-47DB-A125-70C2093CB89E}" type="presOf" srcId="{E25193C0-4569-4A90-AC69-1998DF11E0C4}" destId="{14B7F004-D062-4790-9ACE-F24FFE792FFD}" srcOrd="1" destOrd="0" presId="urn:microsoft.com/office/officeart/2005/8/layout/vList4#2"/>
    <dgm:cxn modelId="{1F8A25EB-2AE3-4D9D-8C3A-788AA13BDCC1}" srcId="{E25193C0-4569-4A90-AC69-1998DF11E0C4}" destId="{581496B4-7A38-405B-A61A-3BB3753DD4F0}" srcOrd="1" destOrd="0" parTransId="{119EE3C5-5134-4BD7-9E11-B14764D74B14}" sibTransId="{B1D8F3AD-C107-49E1-B270-ACD747B7064F}"/>
    <dgm:cxn modelId="{8094869E-AAC6-40A1-A842-16A79216CC08}" type="presOf" srcId="{FF265E96-0126-49DB-8166-D37E3C0FAF85}" destId="{244BF719-C563-4520-8C53-69AC31E72001}" srcOrd="0" destOrd="2" presId="urn:microsoft.com/office/officeart/2005/8/layout/vList4#2"/>
    <dgm:cxn modelId="{AE4E6078-C630-4D2F-968D-600EB7328865}" srcId="{0DBA32AC-AF41-4584-AF2F-C205AC4770E9}" destId="{73FE4452-4F9D-4538-A72F-09A101334463}" srcOrd="1" destOrd="0" parTransId="{E3E25547-866D-4E84-8B5D-A982AD587A53}" sibTransId="{A67B422B-A875-454E-B54D-BBCD431804A1}"/>
    <dgm:cxn modelId="{0D2FAA60-9A81-43A3-8E06-B33B84864C16}" srcId="{0DBA32AC-AF41-4584-AF2F-C205AC4770E9}" destId="{BB837BEC-7CBF-4FE6-BDE8-018310E40C08}" srcOrd="2" destOrd="0" parTransId="{8DEB3AC4-6C2C-4137-BD1E-25D5B514CB9D}" sibTransId="{DE503F63-9A28-4F25-9003-29A522F3E26B}"/>
    <dgm:cxn modelId="{AB1A5196-B99A-4BE3-A0C5-D6A5DD281E2D}" type="presOf" srcId="{BB837BEC-7CBF-4FE6-BDE8-018310E40C08}" destId="{244BF719-C563-4520-8C53-69AC31E72001}" srcOrd="0" destOrd="0" presId="urn:microsoft.com/office/officeart/2005/8/layout/vList4#2"/>
    <dgm:cxn modelId="{105927C2-FE73-4598-8FA1-286A71E83F02}" srcId="{0DBA32AC-AF41-4584-AF2F-C205AC4770E9}" destId="{E25193C0-4569-4A90-AC69-1998DF11E0C4}" srcOrd="0" destOrd="0" parTransId="{9F5F056E-FBA6-4793-9787-123BA5AB9405}" sibTransId="{399DFB4A-029E-446A-8776-97D99AF54526}"/>
    <dgm:cxn modelId="{9B5E5B96-1E2D-4EF2-90B4-3217ACDAFE2C}" type="presOf" srcId="{73FE4452-4F9D-4538-A72F-09A101334463}" destId="{419A4E22-1A33-486B-A426-5E37C4828AC9}" srcOrd="0" destOrd="0" presId="urn:microsoft.com/office/officeart/2005/8/layout/vList4#2"/>
    <dgm:cxn modelId="{498603BF-FF75-4939-A626-ABB14EA1AC52}" type="presOf" srcId="{E25193C0-4569-4A90-AC69-1998DF11E0C4}" destId="{D5230221-1F98-472A-BEC0-59FF7CFBC4C4}" srcOrd="0" destOrd="0" presId="urn:microsoft.com/office/officeart/2005/8/layout/vList4#2"/>
    <dgm:cxn modelId="{664BB7B2-95F2-481A-938C-A8CBD30618F2}" type="presOf" srcId="{BB837BEC-7CBF-4FE6-BDE8-018310E40C08}" destId="{DD0AF964-7917-463C-81DE-0DF73E54DCC7}" srcOrd="1" destOrd="0" presId="urn:microsoft.com/office/officeart/2005/8/layout/vList4#2"/>
    <dgm:cxn modelId="{5CF6D696-A7FD-4BC0-ADF8-60FECD78E4F7}" type="presOf" srcId="{69BC4A67-D66D-4B95-80C3-C2F5C72354E4}" destId="{419A4E22-1A33-486B-A426-5E37C4828AC9}" srcOrd="0" destOrd="3" presId="urn:microsoft.com/office/officeart/2005/8/layout/vList4#2"/>
    <dgm:cxn modelId="{FF42A0D8-49DB-4273-ADAB-2CB489263557}" srcId="{E25193C0-4569-4A90-AC69-1998DF11E0C4}" destId="{72199533-7A6F-4F17-9559-F07070098DB2}" srcOrd="0" destOrd="0" parTransId="{5A4B023B-0241-419E-B542-6989A095E8E3}" sibTransId="{AA9CC42D-8D34-44F7-947D-A4EED97CED06}"/>
    <dgm:cxn modelId="{13643FFC-3297-4E29-B909-1A11E6742887}" srcId="{73FE4452-4F9D-4538-A72F-09A101334463}" destId="{E622B1DB-29CD-4329-A21C-7565E8EC7368}" srcOrd="0" destOrd="0" parTransId="{FCE05143-7941-4F10-A9C6-2B160A1EAF46}" sibTransId="{B8C4935E-479D-4F1C-A60C-CD34BF7EAC29}"/>
    <dgm:cxn modelId="{BA9BA45E-F1FB-4F49-BEC4-3A7FD7A2DC4E}" type="presOf" srcId="{312AAF6F-CE0E-4AC4-926E-B12B6C943DAB}" destId="{DD0AF964-7917-463C-81DE-0DF73E54DCC7}" srcOrd="1" destOrd="1" presId="urn:microsoft.com/office/officeart/2005/8/layout/vList4#2"/>
    <dgm:cxn modelId="{4753E179-5285-4890-B04E-BC4F4EADCC13}" srcId="{BB837BEC-7CBF-4FE6-BDE8-018310E40C08}" destId="{FF265E96-0126-49DB-8166-D37E3C0FAF85}" srcOrd="1" destOrd="0" parTransId="{0AB99443-2B43-4E34-9110-A1ADAD8ABE65}" sibTransId="{F7545FFE-EB2D-4FA8-966E-27CC1D44BD62}"/>
    <dgm:cxn modelId="{2EB414CB-5246-403D-A927-3DC06677BA94}" type="presParOf" srcId="{79EA5428-11F8-49E2-B866-4C0D98F481A4}" destId="{CB8C76D8-AD91-4A5C-8B71-C1284557E514}" srcOrd="0" destOrd="0" presId="urn:microsoft.com/office/officeart/2005/8/layout/vList4#2"/>
    <dgm:cxn modelId="{3CC8A44E-5CB9-45B8-96AF-411B2A1CA044}" type="presParOf" srcId="{CB8C76D8-AD91-4A5C-8B71-C1284557E514}" destId="{D5230221-1F98-472A-BEC0-59FF7CFBC4C4}" srcOrd="0" destOrd="0" presId="urn:microsoft.com/office/officeart/2005/8/layout/vList4#2"/>
    <dgm:cxn modelId="{FC9F23EB-1A1B-42CC-AE7C-7A961737605D}" type="presParOf" srcId="{CB8C76D8-AD91-4A5C-8B71-C1284557E514}" destId="{2D8E97D3-CEDA-4D24-8BBC-4825EB92DE73}" srcOrd="1" destOrd="0" presId="urn:microsoft.com/office/officeart/2005/8/layout/vList4#2"/>
    <dgm:cxn modelId="{248FDB0F-77CC-433A-9EAE-CDCE4073FC24}" type="presParOf" srcId="{CB8C76D8-AD91-4A5C-8B71-C1284557E514}" destId="{14B7F004-D062-4790-9ACE-F24FFE792FFD}" srcOrd="2" destOrd="0" presId="urn:microsoft.com/office/officeart/2005/8/layout/vList4#2"/>
    <dgm:cxn modelId="{9F17FD29-E7E7-4916-AE28-5F0C050F7C8B}" type="presParOf" srcId="{79EA5428-11F8-49E2-B866-4C0D98F481A4}" destId="{B82BD0A8-A255-45BD-9E60-E9D7996C0315}" srcOrd="1" destOrd="0" presId="urn:microsoft.com/office/officeart/2005/8/layout/vList4#2"/>
    <dgm:cxn modelId="{232D7E44-39EB-47BE-925F-E4224C0C9851}" type="presParOf" srcId="{79EA5428-11F8-49E2-B866-4C0D98F481A4}" destId="{280D41EC-D699-44F9-9142-90168C5D0DC4}" srcOrd="2" destOrd="0" presId="urn:microsoft.com/office/officeart/2005/8/layout/vList4#2"/>
    <dgm:cxn modelId="{FDBA0C0F-F589-4DC1-9B91-91C6358D81B4}" type="presParOf" srcId="{280D41EC-D699-44F9-9142-90168C5D0DC4}" destId="{419A4E22-1A33-486B-A426-5E37C4828AC9}" srcOrd="0" destOrd="0" presId="urn:microsoft.com/office/officeart/2005/8/layout/vList4#2"/>
    <dgm:cxn modelId="{855BA231-FE6B-4462-B730-BA1BEB0492BE}" type="presParOf" srcId="{280D41EC-D699-44F9-9142-90168C5D0DC4}" destId="{6DFBD164-B87C-4630-9C0D-62B073C16010}" srcOrd="1" destOrd="0" presId="urn:microsoft.com/office/officeart/2005/8/layout/vList4#2"/>
    <dgm:cxn modelId="{38D3C4E6-2CDF-4053-80C6-D7985B16273E}" type="presParOf" srcId="{280D41EC-D699-44F9-9142-90168C5D0DC4}" destId="{BE19A175-FD20-4E27-921C-A572D02D3AC6}" srcOrd="2" destOrd="0" presId="urn:microsoft.com/office/officeart/2005/8/layout/vList4#2"/>
    <dgm:cxn modelId="{208387EE-1A20-40FA-A7F2-3D681C0EC6F2}" type="presParOf" srcId="{79EA5428-11F8-49E2-B866-4C0D98F481A4}" destId="{F8977530-B2E1-4D27-A60C-C2372ABFBD6F}" srcOrd="3" destOrd="0" presId="urn:microsoft.com/office/officeart/2005/8/layout/vList4#2"/>
    <dgm:cxn modelId="{7B9D6E08-C29B-4FDA-A056-3FB8044C2BDF}" type="presParOf" srcId="{79EA5428-11F8-49E2-B866-4C0D98F481A4}" destId="{BCC5C776-009D-4A7D-91CB-ACBF7A3EAD50}" srcOrd="4" destOrd="0" presId="urn:microsoft.com/office/officeart/2005/8/layout/vList4#2"/>
    <dgm:cxn modelId="{23547370-CD49-493D-8430-6DE71A31F2BB}" type="presParOf" srcId="{BCC5C776-009D-4A7D-91CB-ACBF7A3EAD50}" destId="{244BF719-C563-4520-8C53-69AC31E72001}" srcOrd="0" destOrd="0" presId="urn:microsoft.com/office/officeart/2005/8/layout/vList4#2"/>
    <dgm:cxn modelId="{D67FFC4F-5A96-4D16-B29C-A2E65815A371}" type="presParOf" srcId="{BCC5C776-009D-4A7D-91CB-ACBF7A3EAD50}" destId="{9D9652F7-D46E-4531-BAA5-9AC6DE709C7F}" srcOrd="1" destOrd="0" presId="urn:microsoft.com/office/officeart/2005/8/layout/vList4#2"/>
    <dgm:cxn modelId="{C501DE89-58D7-4F41-92E2-8068E17470F7}" type="presParOf" srcId="{BCC5C776-009D-4A7D-91CB-ACBF7A3EAD50}" destId="{DD0AF964-7917-463C-81DE-0DF73E54DCC7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FAFA83A-49E3-4B6F-83B8-D6CB80A48990}" type="doc">
      <dgm:prSet loTypeId="urn:microsoft.com/office/officeart/2005/8/layout/vList4#3" loCatId="list" qsTypeId="urn:microsoft.com/office/officeart/2005/8/quickstyle/simple1" qsCatId="simple" csTypeId="urn:microsoft.com/office/officeart/2005/8/colors/colorful3" csCatId="colorful" phldr="1"/>
      <dgm:spPr/>
    </dgm:pt>
    <dgm:pt modelId="{E7150A9F-6E8D-4A24-8BB7-8626F1E00E38}">
      <dgm:prSet phldrT="[Text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</a:rPr>
            <a:t>管理層的支持和積極參與</a:t>
          </a:r>
          <a:endParaRPr lang="en-US" altLang="zh-TW" sz="2400" b="1" dirty="0" smtClean="0">
            <a:solidFill>
              <a:schemeClr val="bg1"/>
            </a:solidFill>
          </a:endParaRPr>
        </a:p>
      </dgm:t>
    </dgm:pt>
    <dgm:pt modelId="{6ED8FBE3-7A88-41D7-9AC6-BFF93BDD9BD9}" type="parTrans" cxnId="{25036A46-4DF9-4964-A8A1-BD7DBD176E8A}">
      <dgm:prSet/>
      <dgm:spPr/>
      <dgm:t>
        <a:bodyPr/>
        <a:lstStyle/>
        <a:p>
          <a:endParaRPr lang="zh-TW" altLang="en-US" sz="2400" b="1">
            <a:solidFill>
              <a:schemeClr val="bg1"/>
            </a:solidFill>
          </a:endParaRPr>
        </a:p>
      </dgm:t>
    </dgm:pt>
    <dgm:pt modelId="{9F793261-DEBE-4658-9989-6568C782B1C2}" type="sibTrans" cxnId="{25036A46-4DF9-4964-A8A1-BD7DBD176E8A}">
      <dgm:prSet/>
      <dgm:spPr/>
      <dgm:t>
        <a:bodyPr/>
        <a:lstStyle/>
        <a:p>
          <a:endParaRPr lang="zh-TW" altLang="en-US" sz="2400" b="1">
            <a:solidFill>
              <a:schemeClr val="bg1"/>
            </a:solidFill>
          </a:endParaRPr>
        </a:p>
      </dgm:t>
    </dgm:pt>
    <dgm:pt modelId="{D4E6C6A1-CDF5-4D42-9906-5E672E6EE0F6}">
      <dgm:prSet phldrT="[Text]" custT="1"/>
      <dgm:spPr/>
      <dgm:t>
        <a:bodyPr/>
        <a:lstStyle/>
        <a:p>
          <a:r>
            <a:rPr lang="zh-TW" altLang="en-US" sz="2400" b="1" u="none" dirty="0" smtClean="0">
              <a:solidFill>
                <a:schemeClr val="bg1"/>
              </a:solidFill>
            </a:rPr>
            <a:t>資源分配</a:t>
          </a:r>
          <a:r>
            <a:rPr lang="en-US" altLang="zh-TW" sz="2400" b="1" u="none" dirty="0" smtClean="0">
              <a:solidFill>
                <a:schemeClr val="bg1"/>
              </a:solidFill>
            </a:rPr>
            <a:t> </a:t>
          </a:r>
          <a:endParaRPr lang="zh-TW" altLang="en-US" sz="2400" b="1" u="none" dirty="0">
            <a:solidFill>
              <a:schemeClr val="bg1"/>
            </a:solidFill>
          </a:endParaRPr>
        </a:p>
      </dgm:t>
    </dgm:pt>
    <dgm:pt modelId="{C7D48B46-3C73-4A7F-A0F6-1B99E213B38B}" type="parTrans" cxnId="{1A5F370A-8FEA-4077-9659-CD3C29E4864B}">
      <dgm:prSet/>
      <dgm:spPr/>
      <dgm:t>
        <a:bodyPr/>
        <a:lstStyle/>
        <a:p>
          <a:endParaRPr lang="zh-TW" altLang="en-US" sz="2400" b="1">
            <a:solidFill>
              <a:schemeClr val="bg1"/>
            </a:solidFill>
          </a:endParaRPr>
        </a:p>
      </dgm:t>
    </dgm:pt>
    <dgm:pt modelId="{C4C43F8C-E055-4488-B66C-C58619E5855E}" type="sibTrans" cxnId="{1A5F370A-8FEA-4077-9659-CD3C29E4864B}">
      <dgm:prSet/>
      <dgm:spPr/>
      <dgm:t>
        <a:bodyPr/>
        <a:lstStyle/>
        <a:p>
          <a:endParaRPr lang="zh-TW" altLang="en-US" sz="2400" b="1">
            <a:solidFill>
              <a:schemeClr val="bg1"/>
            </a:solidFill>
          </a:endParaRPr>
        </a:p>
      </dgm:t>
    </dgm:pt>
    <dgm:pt modelId="{B476319C-2F98-45DE-BD8D-B813B9723BD0}">
      <dgm:prSet phldrT="[Text]" custT="1"/>
      <dgm:spPr/>
      <dgm:t>
        <a:bodyPr/>
        <a:lstStyle/>
        <a:p>
          <a:r>
            <a:rPr lang="zh-TW" altLang="en-US" sz="2400" b="1" u="none" dirty="0" smtClean="0">
              <a:solidFill>
                <a:schemeClr val="bg1"/>
              </a:solidFill>
            </a:rPr>
            <a:t>盡心盡責的健康委員會</a:t>
          </a:r>
          <a:endParaRPr lang="en-US" altLang="zh-TW" sz="2400" b="1" u="none" dirty="0" smtClean="0">
            <a:solidFill>
              <a:schemeClr val="bg1"/>
            </a:solidFill>
          </a:endParaRPr>
        </a:p>
      </dgm:t>
    </dgm:pt>
    <dgm:pt modelId="{094E695C-CC03-41A0-9094-B3BD59BABAF2}" type="parTrans" cxnId="{D536E1FF-5DEA-4090-A17F-E6B7D9AC298C}">
      <dgm:prSet/>
      <dgm:spPr/>
      <dgm:t>
        <a:bodyPr/>
        <a:lstStyle/>
        <a:p>
          <a:endParaRPr lang="zh-TW" altLang="en-US" sz="2400" b="1">
            <a:solidFill>
              <a:schemeClr val="bg1"/>
            </a:solidFill>
          </a:endParaRPr>
        </a:p>
      </dgm:t>
    </dgm:pt>
    <dgm:pt modelId="{78F327A4-3C43-4EDC-A0CC-31B6A6F46B0D}" type="sibTrans" cxnId="{D536E1FF-5DEA-4090-A17F-E6B7D9AC298C}">
      <dgm:prSet/>
      <dgm:spPr/>
      <dgm:t>
        <a:bodyPr/>
        <a:lstStyle/>
        <a:p>
          <a:endParaRPr lang="zh-TW" altLang="en-US" sz="2400" b="1">
            <a:solidFill>
              <a:schemeClr val="bg1"/>
            </a:solidFill>
          </a:endParaRPr>
        </a:p>
      </dgm:t>
    </dgm:pt>
    <dgm:pt modelId="{37BE572D-338F-410B-A5F1-269EEF116B13}">
      <dgm:prSet phldrT="[Text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</a:rPr>
            <a:t>員工積極參與和支持</a:t>
          </a:r>
          <a:endParaRPr lang="en-US" altLang="zh-TW" sz="2400" b="1" dirty="0" smtClean="0">
            <a:solidFill>
              <a:schemeClr val="bg1"/>
            </a:solidFill>
          </a:endParaRPr>
        </a:p>
      </dgm:t>
    </dgm:pt>
    <dgm:pt modelId="{76407124-B88B-4DB9-BFE0-50C9B1C6954E}" type="parTrans" cxnId="{F7196536-D94C-447C-9D85-627251EF5756}">
      <dgm:prSet/>
      <dgm:spPr/>
      <dgm:t>
        <a:bodyPr/>
        <a:lstStyle/>
        <a:p>
          <a:endParaRPr lang="zh-TW" altLang="en-US" sz="2400" b="1">
            <a:solidFill>
              <a:schemeClr val="bg1"/>
            </a:solidFill>
          </a:endParaRPr>
        </a:p>
      </dgm:t>
    </dgm:pt>
    <dgm:pt modelId="{797BA160-45CB-45F2-82F4-8674922A73A0}" type="sibTrans" cxnId="{F7196536-D94C-447C-9D85-627251EF5756}">
      <dgm:prSet/>
      <dgm:spPr/>
      <dgm:t>
        <a:bodyPr/>
        <a:lstStyle/>
        <a:p>
          <a:endParaRPr lang="zh-TW" altLang="en-US" sz="2400" b="1">
            <a:solidFill>
              <a:schemeClr val="bg1"/>
            </a:solidFill>
          </a:endParaRPr>
        </a:p>
      </dgm:t>
    </dgm:pt>
    <dgm:pt modelId="{C5AF6E1E-7DC5-4894-9EE4-43500391270E}">
      <dgm:prSet phldrT="[Text]" custT="1"/>
      <dgm:spPr/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</a:rPr>
            <a:t>衞生署的支援</a:t>
          </a:r>
          <a:r>
            <a:rPr lang="en-US" altLang="zh-TW" sz="2400" b="1" dirty="0" smtClean="0">
              <a:solidFill>
                <a:schemeClr val="bg1"/>
              </a:solidFill>
            </a:rPr>
            <a:t> </a:t>
          </a:r>
        </a:p>
      </dgm:t>
    </dgm:pt>
    <dgm:pt modelId="{836851E9-2F26-4DEC-B5F0-E63C9531388E}" type="parTrans" cxnId="{1EAA0BB8-CA56-48D4-9465-AB102DB76930}">
      <dgm:prSet/>
      <dgm:spPr/>
      <dgm:t>
        <a:bodyPr/>
        <a:lstStyle/>
        <a:p>
          <a:endParaRPr lang="zh-TW" altLang="en-US" sz="2400" b="1">
            <a:solidFill>
              <a:schemeClr val="bg1"/>
            </a:solidFill>
          </a:endParaRPr>
        </a:p>
      </dgm:t>
    </dgm:pt>
    <dgm:pt modelId="{9F9AD541-5833-428E-AAE4-1F0B1444D149}" type="sibTrans" cxnId="{1EAA0BB8-CA56-48D4-9465-AB102DB76930}">
      <dgm:prSet/>
      <dgm:spPr/>
      <dgm:t>
        <a:bodyPr/>
        <a:lstStyle/>
        <a:p>
          <a:endParaRPr lang="zh-TW" altLang="en-US" sz="2400" b="1">
            <a:solidFill>
              <a:schemeClr val="bg1"/>
            </a:solidFill>
          </a:endParaRPr>
        </a:p>
      </dgm:t>
    </dgm:pt>
    <dgm:pt modelId="{88943275-7004-41E7-A527-F7AB4D627865}" type="pres">
      <dgm:prSet presAssocID="{2FAFA83A-49E3-4B6F-83B8-D6CB80A48990}" presName="linear" presStyleCnt="0">
        <dgm:presLayoutVars>
          <dgm:dir/>
          <dgm:resizeHandles val="exact"/>
        </dgm:presLayoutVars>
      </dgm:prSet>
      <dgm:spPr/>
    </dgm:pt>
    <dgm:pt modelId="{C32D6A6C-3BEF-44A5-BDD0-1D89C6A24233}" type="pres">
      <dgm:prSet presAssocID="{E7150A9F-6E8D-4A24-8BB7-8626F1E00E38}" presName="comp" presStyleCnt="0"/>
      <dgm:spPr/>
    </dgm:pt>
    <dgm:pt modelId="{886A651F-358F-477B-BD1A-C682E056C39E}" type="pres">
      <dgm:prSet presAssocID="{E7150A9F-6E8D-4A24-8BB7-8626F1E00E38}" presName="box" presStyleLbl="node1" presStyleIdx="0" presStyleCnt="5" custLinFactY="-39450" custLinFactNeighborX="18337" custLinFactNeighborY="-100000"/>
      <dgm:spPr/>
      <dgm:t>
        <a:bodyPr/>
        <a:lstStyle/>
        <a:p>
          <a:endParaRPr lang="zh-TW" altLang="en-US"/>
        </a:p>
      </dgm:t>
    </dgm:pt>
    <dgm:pt modelId="{920168A7-0B79-4047-B887-3915F83EB39F}" type="pres">
      <dgm:prSet presAssocID="{E7150A9F-6E8D-4A24-8BB7-8626F1E00E38}" presName="img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74B3D89-D8DE-4D1F-A56F-8FF3D25DFFAA}" type="pres">
      <dgm:prSet presAssocID="{E7150A9F-6E8D-4A24-8BB7-8626F1E00E38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43584B-3B39-40A1-950A-0E5C109921F3}" type="pres">
      <dgm:prSet presAssocID="{9F793261-DEBE-4658-9989-6568C782B1C2}" presName="spacer" presStyleCnt="0"/>
      <dgm:spPr/>
    </dgm:pt>
    <dgm:pt modelId="{660C66D3-8693-4677-94F8-91DF1B5C95AB}" type="pres">
      <dgm:prSet presAssocID="{D4E6C6A1-CDF5-4D42-9906-5E672E6EE0F6}" presName="comp" presStyleCnt="0"/>
      <dgm:spPr/>
    </dgm:pt>
    <dgm:pt modelId="{10E61F88-70EC-490D-8BDE-16185C255310}" type="pres">
      <dgm:prSet presAssocID="{D4E6C6A1-CDF5-4D42-9906-5E672E6EE0F6}" presName="box" presStyleLbl="node1" presStyleIdx="1" presStyleCnt="5"/>
      <dgm:spPr/>
      <dgm:t>
        <a:bodyPr/>
        <a:lstStyle/>
        <a:p>
          <a:endParaRPr lang="zh-TW" altLang="en-US"/>
        </a:p>
      </dgm:t>
    </dgm:pt>
    <dgm:pt modelId="{1B0E7078-BA06-4E59-AF7C-BAD462788EFA}" type="pres">
      <dgm:prSet presAssocID="{D4E6C6A1-CDF5-4D42-9906-5E672E6EE0F6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78D3454-0BAB-4E96-80E1-E8DD16A8DB43}" type="pres">
      <dgm:prSet presAssocID="{D4E6C6A1-CDF5-4D42-9906-5E672E6EE0F6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86FED40-CA29-43A6-B20C-C4785AB9D07C}" type="pres">
      <dgm:prSet presAssocID="{C4C43F8C-E055-4488-B66C-C58619E5855E}" presName="spacer" presStyleCnt="0"/>
      <dgm:spPr/>
    </dgm:pt>
    <dgm:pt modelId="{1A8303EE-D1E0-4DAD-B951-C341A955FE64}" type="pres">
      <dgm:prSet presAssocID="{B476319C-2F98-45DE-BD8D-B813B9723BD0}" presName="comp" presStyleCnt="0"/>
      <dgm:spPr/>
    </dgm:pt>
    <dgm:pt modelId="{6C2FFE22-C48B-4CAF-810C-01ADE08F72EA}" type="pres">
      <dgm:prSet presAssocID="{B476319C-2F98-45DE-BD8D-B813B9723BD0}" presName="box" presStyleLbl="node1" presStyleIdx="2" presStyleCnt="5"/>
      <dgm:spPr/>
      <dgm:t>
        <a:bodyPr/>
        <a:lstStyle/>
        <a:p>
          <a:endParaRPr lang="zh-TW" altLang="en-US"/>
        </a:p>
      </dgm:t>
    </dgm:pt>
    <dgm:pt modelId="{F9470FC5-98FE-4432-B66D-5CEB40E91412}" type="pres">
      <dgm:prSet presAssocID="{B476319C-2F98-45DE-BD8D-B813B9723BD0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EB357F1-F9B7-4C08-8AAD-025DEE343E55}" type="pres">
      <dgm:prSet presAssocID="{B476319C-2F98-45DE-BD8D-B813B9723BD0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F7030C9-CA7A-426C-80BB-038AAD70799A}" type="pres">
      <dgm:prSet presAssocID="{78F327A4-3C43-4EDC-A0CC-31B6A6F46B0D}" presName="spacer" presStyleCnt="0"/>
      <dgm:spPr/>
    </dgm:pt>
    <dgm:pt modelId="{6E896B32-0E3F-4E1B-82A0-30C3CD1ECA8F}" type="pres">
      <dgm:prSet presAssocID="{C5AF6E1E-7DC5-4894-9EE4-43500391270E}" presName="comp" presStyleCnt="0"/>
      <dgm:spPr/>
    </dgm:pt>
    <dgm:pt modelId="{68503334-D34B-4024-ADF0-934192D934B3}" type="pres">
      <dgm:prSet presAssocID="{C5AF6E1E-7DC5-4894-9EE4-43500391270E}" presName="box" presStyleLbl="node1" presStyleIdx="3" presStyleCnt="5"/>
      <dgm:spPr/>
      <dgm:t>
        <a:bodyPr/>
        <a:lstStyle/>
        <a:p>
          <a:endParaRPr lang="zh-TW" altLang="en-US"/>
        </a:p>
      </dgm:t>
    </dgm:pt>
    <dgm:pt modelId="{02CC3A54-912D-4756-8653-82D8491F1ECD}" type="pres">
      <dgm:prSet presAssocID="{C5AF6E1E-7DC5-4894-9EE4-43500391270E}" presName="img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DE53AE1-53A2-477F-82A5-D9394E2BE23D}" type="pres">
      <dgm:prSet presAssocID="{C5AF6E1E-7DC5-4894-9EE4-43500391270E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8A0376-0E94-4DE1-AB91-2D55F5690E35}" type="pres">
      <dgm:prSet presAssocID="{9F9AD541-5833-428E-AAE4-1F0B1444D149}" presName="spacer" presStyleCnt="0"/>
      <dgm:spPr/>
    </dgm:pt>
    <dgm:pt modelId="{A070C0A4-072B-46A8-AED7-F8D2C990229B}" type="pres">
      <dgm:prSet presAssocID="{37BE572D-338F-410B-A5F1-269EEF116B13}" presName="comp" presStyleCnt="0"/>
      <dgm:spPr/>
    </dgm:pt>
    <dgm:pt modelId="{9AE208F1-F393-4CE2-A6CA-DDA6473D928C}" type="pres">
      <dgm:prSet presAssocID="{37BE572D-338F-410B-A5F1-269EEF116B13}" presName="box" presStyleLbl="node1" presStyleIdx="4" presStyleCnt="5" custLinFactNeighborX="1075"/>
      <dgm:spPr/>
      <dgm:t>
        <a:bodyPr/>
        <a:lstStyle/>
        <a:p>
          <a:endParaRPr lang="zh-TW" altLang="en-US"/>
        </a:p>
      </dgm:t>
    </dgm:pt>
    <dgm:pt modelId="{5E184C8D-B3BE-41C6-835E-917CEFEC8595}" type="pres">
      <dgm:prSet presAssocID="{37BE572D-338F-410B-A5F1-269EEF116B13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E6BF3E54-A671-4FF6-BF9C-B1A70C9BC803}" type="pres">
      <dgm:prSet presAssocID="{37BE572D-338F-410B-A5F1-269EEF116B13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1653BD7-90CF-4B68-861E-F6D7B99F121C}" type="presOf" srcId="{B476319C-2F98-45DE-BD8D-B813B9723BD0}" destId="{6C2FFE22-C48B-4CAF-810C-01ADE08F72EA}" srcOrd="0" destOrd="0" presId="urn:microsoft.com/office/officeart/2005/8/layout/vList4#3"/>
    <dgm:cxn modelId="{3C7D154B-9165-48B8-8B09-8F0FDF6A47AD}" type="presOf" srcId="{E7150A9F-6E8D-4A24-8BB7-8626F1E00E38}" destId="{774B3D89-D8DE-4D1F-A56F-8FF3D25DFFAA}" srcOrd="1" destOrd="0" presId="urn:microsoft.com/office/officeart/2005/8/layout/vList4#3"/>
    <dgm:cxn modelId="{2F12E1D3-5E40-4976-9C72-1ADC2EA0C470}" type="presOf" srcId="{E7150A9F-6E8D-4A24-8BB7-8626F1E00E38}" destId="{886A651F-358F-477B-BD1A-C682E056C39E}" srcOrd="0" destOrd="0" presId="urn:microsoft.com/office/officeart/2005/8/layout/vList4#3"/>
    <dgm:cxn modelId="{E542937F-7672-42FE-9711-301922E2B85F}" type="presOf" srcId="{37BE572D-338F-410B-A5F1-269EEF116B13}" destId="{E6BF3E54-A671-4FF6-BF9C-B1A70C9BC803}" srcOrd="1" destOrd="0" presId="urn:microsoft.com/office/officeart/2005/8/layout/vList4#3"/>
    <dgm:cxn modelId="{F7196536-D94C-447C-9D85-627251EF5756}" srcId="{2FAFA83A-49E3-4B6F-83B8-D6CB80A48990}" destId="{37BE572D-338F-410B-A5F1-269EEF116B13}" srcOrd="4" destOrd="0" parTransId="{76407124-B88B-4DB9-BFE0-50C9B1C6954E}" sibTransId="{797BA160-45CB-45F2-82F4-8674922A73A0}"/>
    <dgm:cxn modelId="{79D65AD5-EA05-4799-B528-9881230509FD}" type="presOf" srcId="{C5AF6E1E-7DC5-4894-9EE4-43500391270E}" destId="{68503334-D34B-4024-ADF0-934192D934B3}" srcOrd="0" destOrd="0" presId="urn:microsoft.com/office/officeart/2005/8/layout/vList4#3"/>
    <dgm:cxn modelId="{25036A46-4DF9-4964-A8A1-BD7DBD176E8A}" srcId="{2FAFA83A-49E3-4B6F-83B8-D6CB80A48990}" destId="{E7150A9F-6E8D-4A24-8BB7-8626F1E00E38}" srcOrd="0" destOrd="0" parTransId="{6ED8FBE3-7A88-41D7-9AC6-BFF93BDD9BD9}" sibTransId="{9F793261-DEBE-4658-9989-6568C782B1C2}"/>
    <dgm:cxn modelId="{80C33D7E-DF6E-48E9-A573-6C2620FF1B2C}" type="presOf" srcId="{D4E6C6A1-CDF5-4D42-9906-5E672E6EE0F6}" destId="{278D3454-0BAB-4E96-80E1-E8DD16A8DB43}" srcOrd="1" destOrd="0" presId="urn:microsoft.com/office/officeart/2005/8/layout/vList4#3"/>
    <dgm:cxn modelId="{1A5F370A-8FEA-4077-9659-CD3C29E4864B}" srcId="{2FAFA83A-49E3-4B6F-83B8-D6CB80A48990}" destId="{D4E6C6A1-CDF5-4D42-9906-5E672E6EE0F6}" srcOrd="1" destOrd="0" parTransId="{C7D48B46-3C73-4A7F-A0F6-1B99E213B38B}" sibTransId="{C4C43F8C-E055-4488-B66C-C58619E5855E}"/>
    <dgm:cxn modelId="{1EAA0BB8-CA56-48D4-9465-AB102DB76930}" srcId="{2FAFA83A-49E3-4B6F-83B8-D6CB80A48990}" destId="{C5AF6E1E-7DC5-4894-9EE4-43500391270E}" srcOrd="3" destOrd="0" parTransId="{836851E9-2F26-4DEC-B5F0-E63C9531388E}" sibTransId="{9F9AD541-5833-428E-AAE4-1F0B1444D149}"/>
    <dgm:cxn modelId="{804C7C01-DCBF-489A-AEB5-E3EB61EDCA03}" type="presOf" srcId="{37BE572D-338F-410B-A5F1-269EEF116B13}" destId="{9AE208F1-F393-4CE2-A6CA-DDA6473D928C}" srcOrd="0" destOrd="0" presId="urn:microsoft.com/office/officeart/2005/8/layout/vList4#3"/>
    <dgm:cxn modelId="{C5E1C552-FB45-4973-A7B2-E19A98B2BA2D}" type="presOf" srcId="{D4E6C6A1-CDF5-4D42-9906-5E672E6EE0F6}" destId="{10E61F88-70EC-490D-8BDE-16185C255310}" srcOrd="0" destOrd="0" presId="urn:microsoft.com/office/officeart/2005/8/layout/vList4#3"/>
    <dgm:cxn modelId="{66803975-2F63-4174-A477-385EE1336C28}" type="presOf" srcId="{C5AF6E1E-7DC5-4894-9EE4-43500391270E}" destId="{3DE53AE1-53A2-477F-82A5-D9394E2BE23D}" srcOrd="1" destOrd="0" presId="urn:microsoft.com/office/officeart/2005/8/layout/vList4#3"/>
    <dgm:cxn modelId="{77654864-6E6F-4B61-84F0-E5142EFB6F90}" type="presOf" srcId="{B476319C-2F98-45DE-BD8D-B813B9723BD0}" destId="{4EB357F1-F9B7-4C08-8AAD-025DEE343E55}" srcOrd="1" destOrd="0" presId="urn:microsoft.com/office/officeart/2005/8/layout/vList4#3"/>
    <dgm:cxn modelId="{90EC91E7-FB62-47D5-A36D-AD89B059A00D}" type="presOf" srcId="{2FAFA83A-49E3-4B6F-83B8-D6CB80A48990}" destId="{88943275-7004-41E7-A527-F7AB4D627865}" srcOrd="0" destOrd="0" presId="urn:microsoft.com/office/officeart/2005/8/layout/vList4#3"/>
    <dgm:cxn modelId="{D536E1FF-5DEA-4090-A17F-E6B7D9AC298C}" srcId="{2FAFA83A-49E3-4B6F-83B8-D6CB80A48990}" destId="{B476319C-2F98-45DE-BD8D-B813B9723BD0}" srcOrd="2" destOrd="0" parTransId="{094E695C-CC03-41A0-9094-B3BD59BABAF2}" sibTransId="{78F327A4-3C43-4EDC-A0CC-31B6A6F46B0D}"/>
    <dgm:cxn modelId="{E3BCB405-8D73-4006-A984-A55BEFC5CB5F}" type="presParOf" srcId="{88943275-7004-41E7-A527-F7AB4D627865}" destId="{C32D6A6C-3BEF-44A5-BDD0-1D89C6A24233}" srcOrd="0" destOrd="0" presId="urn:microsoft.com/office/officeart/2005/8/layout/vList4#3"/>
    <dgm:cxn modelId="{300AE874-C422-4F3A-87D8-81905DA88189}" type="presParOf" srcId="{C32D6A6C-3BEF-44A5-BDD0-1D89C6A24233}" destId="{886A651F-358F-477B-BD1A-C682E056C39E}" srcOrd="0" destOrd="0" presId="urn:microsoft.com/office/officeart/2005/8/layout/vList4#3"/>
    <dgm:cxn modelId="{8A8790C2-22E3-4A0B-95D9-D156AC66CDA0}" type="presParOf" srcId="{C32D6A6C-3BEF-44A5-BDD0-1D89C6A24233}" destId="{920168A7-0B79-4047-B887-3915F83EB39F}" srcOrd="1" destOrd="0" presId="urn:microsoft.com/office/officeart/2005/8/layout/vList4#3"/>
    <dgm:cxn modelId="{640C61E9-1AE4-4FDF-9559-CABFC85BBE7A}" type="presParOf" srcId="{C32D6A6C-3BEF-44A5-BDD0-1D89C6A24233}" destId="{774B3D89-D8DE-4D1F-A56F-8FF3D25DFFAA}" srcOrd="2" destOrd="0" presId="urn:microsoft.com/office/officeart/2005/8/layout/vList4#3"/>
    <dgm:cxn modelId="{FCB0464A-1DA7-4F01-BC79-D0C510A263ED}" type="presParOf" srcId="{88943275-7004-41E7-A527-F7AB4D627865}" destId="{7243584B-3B39-40A1-950A-0E5C109921F3}" srcOrd="1" destOrd="0" presId="urn:microsoft.com/office/officeart/2005/8/layout/vList4#3"/>
    <dgm:cxn modelId="{BBF0CEE1-57F2-4DA9-BAF6-45F067E1C2B6}" type="presParOf" srcId="{88943275-7004-41E7-A527-F7AB4D627865}" destId="{660C66D3-8693-4677-94F8-91DF1B5C95AB}" srcOrd="2" destOrd="0" presId="urn:microsoft.com/office/officeart/2005/8/layout/vList4#3"/>
    <dgm:cxn modelId="{EC5D2BFF-0942-4E65-ABB5-D461274C1454}" type="presParOf" srcId="{660C66D3-8693-4677-94F8-91DF1B5C95AB}" destId="{10E61F88-70EC-490D-8BDE-16185C255310}" srcOrd="0" destOrd="0" presId="urn:microsoft.com/office/officeart/2005/8/layout/vList4#3"/>
    <dgm:cxn modelId="{20E94B57-6E11-4A5C-B078-CE6920FDD824}" type="presParOf" srcId="{660C66D3-8693-4677-94F8-91DF1B5C95AB}" destId="{1B0E7078-BA06-4E59-AF7C-BAD462788EFA}" srcOrd="1" destOrd="0" presId="urn:microsoft.com/office/officeart/2005/8/layout/vList4#3"/>
    <dgm:cxn modelId="{715F7AE0-88C9-4B99-9A63-A6E29F3913C6}" type="presParOf" srcId="{660C66D3-8693-4677-94F8-91DF1B5C95AB}" destId="{278D3454-0BAB-4E96-80E1-E8DD16A8DB43}" srcOrd="2" destOrd="0" presId="urn:microsoft.com/office/officeart/2005/8/layout/vList4#3"/>
    <dgm:cxn modelId="{96D57215-9AE3-4822-932E-90993525BB98}" type="presParOf" srcId="{88943275-7004-41E7-A527-F7AB4D627865}" destId="{386FED40-CA29-43A6-B20C-C4785AB9D07C}" srcOrd="3" destOrd="0" presId="urn:microsoft.com/office/officeart/2005/8/layout/vList4#3"/>
    <dgm:cxn modelId="{CDE99C95-F419-4C7F-87AE-B9D30ABE2E01}" type="presParOf" srcId="{88943275-7004-41E7-A527-F7AB4D627865}" destId="{1A8303EE-D1E0-4DAD-B951-C341A955FE64}" srcOrd="4" destOrd="0" presId="urn:microsoft.com/office/officeart/2005/8/layout/vList4#3"/>
    <dgm:cxn modelId="{48C64264-2D04-4389-9384-B20FAE5A582A}" type="presParOf" srcId="{1A8303EE-D1E0-4DAD-B951-C341A955FE64}" destId="{6C2FFE22-C48B-4CAF-810C-01ADE08F72EA}" srcOrd="0" destOrd="0" presId="urn:microsoft.com/office/officeart/2005/8/layout/vList4#3"/>
    <dgm:cxn modelId="{57B727B6-DF84-4BCF-B02E-59043E300C5D}" type="presParOf" srcId="{1A8303EE-D1E0-4DAD-B951-C341A955FE64}" destId="{F9470FC5-98FE-4432-B66D-5CEB40E91412}" srcOrd="1" destOrd="0" presId="urn:microsoft.com/office/officeart/2005/8/layout/vList4#3"/>
    <dgm:cxn modelId="{1FB873DA-5299-4362-978D-715449770316}" type="presParOf" srcId="{1A8303EE-D1E0-4DAD-B951-C341A955FE64}" destId="{4EB357F1-F9B7-4C08-8AAD-025DEE343E55}" srcOrd="2" destOrd="0" presId="urn:microsoft.com/office/officeart/2005/8/layout/vList4#3"/>
    <dgm:cxn modelId="{FFC1AF92-CC06-4AC6-A2C7-4B2DD17DB934}" type="presParOf" srcId="{88943275-7004-41E7-A527-F7AB4D627865}" destId="{0F7030C9-CA7A-426C-80BB-038AAD70799A}" srcOrd="5" destOrd="0" presId="urn:microsoft.com/office/officeart/2005/8/layout/vList4#3"/>
    <dgm:cxn modelId="{880F7683-D4FC-4AB2-9774-C48E0CEBB62C}" type="presParOf" srcId="{88943275-7004-41E7-A527-F7AB4D627865}" destId="{6E896B32-0E3F-4E1B-82A0-30C3CD1ECA8F}" srcOrd="6" destOrd="0" presId="urn:microsoft.com/office/officeart/2005/8/layout/vList4#3"/>
    <dgm:cxn modelId="{C08F351B-B799-4E31-8C24-3D02221C9140}" type="presParOf" srcId="{6E896B32-0E3F-4E1B-82A0-30C3CD1ECA8F}" destId="{68503334-D34B-4024-ADF0-934192D934B3}" srcOrd="0" destOrd="0" presId="urn:microsoft.com/office/officeart/2005/8/layout/vList4#3"/>
    <dgm:cxn modelId="{2FA678F1-30D1-4155-AA22-5358BD701872}" type="presParOf" srcId="{6E896B32-0E3F-4E1B-82A0-30C3CD1ECA8F}" destId="{02CC3A54-912D-4756-8653-82D8491F1ECD}" srcOrd="1" destOrd="0" presId="urn:microsoft.com/office/officeart/2005/8/layout/vList4#3"/>
    <dgm:cxn modelId="{D8BF19C4-CA18-432D-A9CB-5B614D0E4AB9}" type="presParOf" srcId="{6E896B32-0E3F-4E1B-82A0-30C3CD1ECA8F}" destId="{3DE53AE1-53A2-477F-82A5-D9394E2BE23D}" srcOrd="2" destOrd="0" presId="urn:microsoft.com/office/officeart/2005/8/layout/vList4#3"/>
    <dgm:cxn modelId="{19B5130A-5241-44B4-973A-8721BDA65784}" type="presParOf" srcId="{88943275-7004-41E7-A527-F7AB4D627865}" destId="{D28A0376-0E94-4DE1-AB91-2D55F5690E35}" srcOrd="7" destOrd="0" presId="urn:microsoft.com/office/officeart/2005/8/layout/vList4#3"/>
    <dgm:cxn modelId="{5F64DCAC-1BF7-4A69-83C9-B04308E3A425}" type="presParOf" srcId="{88943275-7004-41E7-A527-F7AB4D627865}" destId="{A070C0A4-072B-46A8-AED7-F8D2C990229B}" srcOrd="8" destOrd="0" presId="urn:microsoft.com/office/officeart/2005/8/layout/vList4#3"/>
    <dgm:cxn modelId="{F73EC616-C133-4A92-82E1-F2D41D4A3E3D}" type="presParOf" srcId="{A070C0A4-072B-46A8-AED7-F8D2C990229B}" destId="{9AE208F1-F393-4CE2-A6CA-DDA6473D928C}" srcOrd="0" destOrd="0" presId="urn:microsoft.com/office/officeart/2005/8/layout/vList4#3"/>
    <dgm:cxn modelId="{89DE7068-7702-4FCB-8121-595994B9E578}" type="presParOf" srcId="{A070C0A4-072B-46A8-AED7-F8D2C990229B}" destId="{5E184C8D-B3BE-41C6-835E-917CEFEC8595}" srcOrd="1" destOrd="0" presId="urn:microsoft.com/office/officeart/2005/8/layout/vList4#3"/>
    <dgm:cxn modelId="{75B51DB9-3320-4390-A1B7-119D19AB5EF9}" type="presParOf" srcId="{A070C0A4-072B-46A8-AED7-F8D2C990229B}" destId="{E6BF3E54-A671-4FF6-BF9C-B1A70C9BC803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BAA7CFE-670E-4D3F-81A5-CAFD47096087}">
      <dsp:nvSpPr>
        <dsp:cNvPr id="0" name=""/>
        <dsp:cNvSpPr/>
      </dsp:nvSpPr>
      <dsp:spPr>
        <a:xfrm rot="5400000">
          <a:off x="-264861" y="265250"/>
          <a:ext cx="1765743" cy="1236020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HK" sz="3400" kern="1200" dirty="0"/>
        </a:p>
      </dsp:txBody>
      <dsp:txXfrm rot="5400000">
        <a:off x="-264861" y="265250"/>
        <a:ext cx="1765743" cy="1236020"/>
      </dsp:txXfrm>
    </dsp:sp>
    <dsp:sp modelId="{0049988E-E005-4DFA-AF97-F5BABD34B6F0}">
      <dsp:nvSpPr>
        <dsp:cNvPr id="0" name=""/>
        <dsp:cNvSpPr/>
      </dsp:nvSpPr>
      <dsp:spPr>
        <a:xfrm rot="5400000">
          <a:off x="4028695" y="-2804567"/>
          <a:ext cx="1147732" cy="67568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zh-TW" altLang="en-US" sz="2800" b="1" kern="1200" dirty="0" smtClean="0">
              <a:solidFill>
                <a:schemeClr val="tx2"/>
              </a:solidFill>
              <a:latin typeface="+mj-lt"/>
              <a:ea typeface="+mj-ea"/>
              <a:cs typeface="+mj-cs"/>
            </a:rPr>
            <a:t>藉工作間推廣健康生活模式</a:t>
          </a:r>
          <a:endParaRPr lang="zh-HK" altLang="en-US" sz="2800" b="1" kern="1200" dirty="0">
            <a:solidFill>
              <a:schemeClr val="tx2"/>
            </a:solidFill>
            <a:latin typeface="+mj-lt"/>
            <a:ea typeface="+mj-ea"/>
            <a:cs typeface="+mj-cs"/>
          </a:endParaRPr>
        </a:p>
      </dsp:txBody>
      <dsp:txXfrm rot="5400000">
        <a:off x="4028695" y="-2804567"/>
        <a:ext cx="1147732" cy="6756867"/>
      </dsp:txXfrm>
    </dsp:sp>
    <dsp:sp modelId="{6681D5B5-1582-40C3-828D-51DB6D2AA4F9}">
      <dsp:nvSpPr>
        <dsp:cNvPr id="0" name=""/>
        <dsp:cNvSpPr/>
      </dsp:nvSpPr>
      <dsp:spPr>
        <a:xfrm rot="5400000">
          <a:off x="-264861" y="1739089"/>
          <a:ext cx="1765743" cy="1236020"/>
        </a:xfrm>
        <a:prstGeom prst="chevron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accent1">
              <a:shade val="80000"/>
              <a:hueOff val="306246"/>
              <a:satOff val="-4392"/>
              <a:lumOff val="256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HK" sz="3400" kern="1200" dirty="0"/>
        </a:p>
      </dsp:txBody>
      <dsp:txXfrm rot="5400000">
        <a:off x="-264861" y="1739089"/>
        <a:ext cx="1765743" cy="1236020"/>
      </dsp:txXfrm>
    </dsp:sp>
    <dsp:sp modelId="{86E501DF-878F-4F85-98E9-7525157E9B13}">
      <dsp:nvSpPr>
        <dsp:cNvPr id="0" name=""/>
        <dsp:cNvSpPr/>
      </dsp:nvSpPr>
      <dsp:spPr>
        <a:xfrm rot="5400000">
          <a:off x="4040587" y="-1330339"/>
          <a:ext cx="1147732" cy="67568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306246"/>
              <a:satOff val="-4392"/>
              <a:lumOff val="256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zh-TW" altLang="en-US" sz="2800" b="1" kern="1200" dirty="0" smtClean="0">
              <a:solidFill>
                <a:schemeClr val="tx2"/>
              </a:solidFill>
              <a:latin typeface="+mj-lt"/>
              <a:ea typeface="+mj-ea"/>
              <a:cs typeface="+mj-cs"/>
            </a:rPr>
            <a:t>制定一個符合成本效益和可持續的活動模式，以便更廣泛應用於商界</a:t>
          </a:r>
          <a:endParaRPr lang="zh-HK" altLang="en-US" sz="3000" kern="1200" dirty="0">
            <a:solidFill>
              <a:schemeClr val="tx2"/>
            </a:solidFill>
          </a:endParaRPr>
        </a:p>
      </dsp:txBody>
      <dsp:txXfrm rot="5400000">
        <a:off x="4040587" y="-1330339"/>
        <a:ext cx="1147732" cy="675686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F99457C-8B3D-468C-99CA-C575398CB10E}">
      <dsp:nvSpPr>
        <dsp:cNvPr id="0" name=""/>
        <dsp:cNvSpPr/>
      </dsp:nvSpPr>
      <dsp:spPr>
        <a:xfrm>
          <a:off x="864114" y="0"/>
          <a:ext cx="4226579" cy="3933056"/>
        </a:xfrm>
        <a:prstGeom prst="diamond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44193E-64E6-4BF1-AC97-20ACFD4E7F24}">
      <dsp:nvSpPr>
        <dsp:cNvPr id="0" name=""/>
        <dsp:cNvSpPr/>
      </dsp:nvSpPr>
      <dsp:spPr>
        <a:xfrm>
          <a:off x="1224139" y="270946"/>
          <a:ext cx="1701899" cy="153389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zh-TW" sz="20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夥伴關係</a:t>
          </a:r>
          <a:endParaRPr lang="zh-TW" altLang="en-US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224139" y="270946"/>
        <a:ext cx="1701899" cy="1533891"/>
      </dsp:txXfrm>
    </dsp:sp>
    <dsp:sp modelId="{567E92FE-AC73-455E-93D0-06DC757C329A}">
      <dsp:nvSpPr>
        <dsp:cNvPr id="0" name=""/>
        <dsp:cNvSpPr/>
      </dsp:nvSpPr>
      <dsp:spPr>
        <a:xfrm>
          <a:off x="2952326" y="260653"/>
          <a:ext cx="1728051" cy="1533891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2000" b="0" kern="1200" dirty="0" smtClean="0">
              <a:solidFill>
                <a:schemeClr val="tx1"/>
              </a:solidFill>
            </a:rPr>
            <a:t>可用性</a:t>
          </a:r>
          <a:endParaRPr lang="zh-TW" altLang="en-US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952326" y="260653"/>
        <a:ext cx="1728051" cy="1533891"/>
      </dsp:txXfrm>
    </dsp:sp>
    <dsp:sp modelId="{0087019E-06CA-44F9-97CF-C2A2E2561B84}">
      <dsp:nvSpPr>
        <dsp:cNvPr id="0" name=""/>
        <dsp:cNvSpPr/>
      </dsp:nvSpPr>
      <dsp:spPr>
        <a:xfrm>
          <a:off x="1226356" y="2025523"/>
          <a:ext cx="1728051" cy="1533891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0" kern="1200" dirty="0" smtClean="0">
              <a:solidFill>
                <a:schemeClr val="tx1"/>
              </a:solidFill>
            </a:rPr>
            <a:t>適</a:t>
          </a:r>
          <a:r>
            <a:rPr lang="zh-HK" altLang="en-US" sz="2000" b="0" kern="1200" dirty="0" smtClean="0">
              <a:solidFill>
                <a:schemeClr val="tx1"/>
              </a:solidFill>
            </a:rPr>
            <a:t>用性</a:t>
          </a:r>
          <a:endParaRPr lang="zh-TW" altLang="en-US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226356" y="2025523"/>
        <a:ext cx="1728051" cy="1533891"/>
      </dsp:txXfrm>
    </dsp:sp>
    <dsp:sp modelId="{3651AF83-AFFD-4CD8-8027-E439AD084AB8}">
      <dsp:nvSpPr>
        <dsp:cNvPr id="0" name=""/>
        <dsp:cNvSpPr/>
      </dsp:nvSpPr>
      <dsp:spPr>
        <a:xfrm>
          <a:off x="2965502" y="1988840"/>
          <a:ext cx="1736733" cy="1533876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1900" b="0" kern="1200" dirty="0" smtClean="0">
              <a:solidFill>
                <a:schemeClr val="tx1"/>
              </a:solidFill>
            </a:rPr>
            <a:t>持續</a:t>
          </a:r>
          <a:r>
            <a:rPr lang="zh-HK" altLang="en-US" sz="1900" b="0" kern="1200" dirty="0" smtClean="0">
              <a:solidFill>
                <a:schemeClr val="tx1"/>
              </a:solidFill>
            </a:rPr>
            <a:t>性</a:t>
          </a:r>
          <a:endParaRPr lang="zh-TW" altLang="en-US" sz="19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965502" y="1988840"/>
        <a:ext cx="1736733" cy="153387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7609E9-55E6-4325-8BB5-A035A9952224}">
      <dsp:nvSpPr>
        <dsp:cNvPr id="0" name=""/>
        <dsp:cNvSpPr/>
      </dsp:nvSpPr>
      <dsp:spPr>
        <a:xfrm>
          <a:off x="615445" y="572208"/>
          <a:ext cx="1777249" cy="1777249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>
              <a:solidFill>
                <a:schemeClr val="accent2"/>
              </a:solidFill>
            </a:rPr>
            <a:t>機構</a:t>
          </a:r>
          <a:r>
            <a:rPr lang="zh-TW" altLang="en-US" sz="1400" b="1" kern="1200" dirty="0" smtClean="0"/>
            <a:t>政策引申的介入措施</a:t>
          </a:r>
          <a:endParaRPr lang="zh-TW" altLang="en-US" sz="1400" kern="1200" dirty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sp:txBody>
      <dsp:txXfrm>
        <a:off x="852412" y="883227"/>
        <a:ext cx="1303316" cy="799762"/>
      </dsp:txXfrm>
    </dsp:sp>
    <dsp:sp modelId="{E3120F6A-D98E-4067-824F-3556FEC5DA14}">
      <dsp:nvSpPr>
        <dsp:cNvPr id="0" name=""/>
        <dsp:cNvSpPr/>
      </dsp:nvSpPr>
      <dsp:spPr>
        <a:xfrm>
          <a:off x="1139260" y="1678493"/>
          <a:ext cx="1826088" cy="1777249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400" b="1" kern="1200" dirty="0" smtClean="0"/>
            <a:t>支援</a:t>
          </a:r>
          <a:r>
            <a:rPr lang="zh-TW" altLang="en-US" sz="1400" b="1" kern="1200" dirty="0" smtClean="0">
              <a:solidFill>
                <a:schemeClr val="accent2"/>
              </a:solidFill>
            </a:rPr>
            <a:t>環境</a:t>
          </a:r>
          <a:r>
            <a:rPr lang="zh-TW" altLang="en-US" sz="1400" b="1" kern="1200" dirty="0" smtClean="0"/>
            <a:t>措施</a:t>
          </a:r>
          <a:endParaRPr lang="zh-TW" altLang="en-US" sz="1400" kern="1200" dirty="0" smtClean="0">
            <a:solidFill>
              <a:srgbClr val="FF0000"/>
            </a:solidFill>
            <a:latin typeface="Arial" pitchFamily="34" charset="0"/>
            <a:cs typeface="Arial" pitchFamily="34" charset="0"/>
          </a:endParaRPr>
        </a:p>
      </dsp:txBody>
      <dsp:txXfrm>
        <a:off x="1697738" y="2137616"/>
        <a:ext cx="1095653" cy="977487"/>
      </dsp:txXfrm>
    </dsp:sp>
    <dsp:sp modelId="{73875FED-EA04-4CCF-A5D6-398481D66042}">
      <dsp:nvSpPr>
        <dsp:cNvPr id="0" name=""/>
        <dsp:cNvSpPr/>
      </dsp:nvSpPr>
      <dsp:spPr>
        <a:xfrm>
          <a:off x="1426" y="1682989"/>
          <a:ext cx="1722706" cy="1777249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/>
            <a:t>生活方式及</a:t>
          </a:r>
          <a:r>
            <a:rPr lang="zh-TW" altLang="en-US" sz="1400" b="1" kern="1200" dirty="0" smtClean="0">
              <a:solidFill>
                <a:schemeClr val="accent2"/>
              </a:solidFill>
            </a:rPr>
            <a:t>個人</a:t>
          </a:r>
          <a:r>
            <a:rPr lang="zh-TW" altLang="en-US" sz="1400" b="1" kern="1200" dirty="0" smtClean="0"/>
            <a:t>保健技巧</a:t>
          </a:r>
          <a:endParaRPr lang="zh-TW" altLang="en-US" sz="1400" kern="1200" dirty="0">
            <a:latin typeface="Arial" pitchFamily="34" charset="0"/>
            <a:cs typeface="Arial" pitchFamily="34" charset="0"/>
          </a:endParaRPr>
        </a:p>
      </dsp:txBody>
      <dsp:txXfrm>
        <a:off x="163647" y="2142112"/>
        <a:ext cx="1033623" cy="97748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9DA9EF6-D024-490D-9419-DA30DA1BB9CA}">
      <dsp:nvSpPr>
        <dsp:cNvPr id="0" name=""/>
        <dsp:cNvSpPr/>
      </dsp:nvSpPr>
      <dsp:spPr>
        <a:xfrm>
          <a:off x="0" y="120404"/>
          <a:ext cx="4464496" cy="519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2200" b="1" kern="1200" smtClean="0"/>
            <a:t>健康飲食</a:t>
          </a:r>
          <a:endParaRPr lang="zh-TW" altLang="en-US" sz="2200" kern="1200" dirty="0">
            <a:latin typeface="Arial" pitchFamily="34" charset="0"/>
            <a:cs typeface="Arial" pitchFamily="34" charset="0"/>
          </a:endParaRPr>
        </a:p>
      </dsp:txBody>
      <dsp:txXfrm>
        <a:off x="944869" y="120404"/>
        <a:ext cx="3519626" cy="519702"/>
      </dsp:txXfrm>
    </dsp:sp>
    <dsp:sp modelId="{AF4BA6C6-14F1-46F4-96AD-987D9BFD5DF6}">
      <dsp:nvSpPr>
        <dsp:cNvPr id="0" name=""/>
        <dsp:cNvSpPr/>
      </dsp:nvSpPr>
      <dsp:spPr>
        <a:xfrm>
          <a:off x="5155" y="0"/>
          <a:ext cx="892899" cy="41576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2F7D8A6-E6C1-48CB-BAD4-84CD936A8C0D}">
      <dsp:nvSpPr>
        <dsp:cNvPr id="0" name=""/>
        <dsp:cNvSpPr/>
      </dsp:nvSpPr>
      <dsp:spPr>
        <a:xfrm>
          <a:off x="0" y="648073"/>
          <a:ext cx="4464496" cy="519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tint val="50000"/>
                <a:satMod val="300000"/>
              </a:schemeClr>
            </a:gs>
            <a:gs pos="35000">
              <a:schemeClr val="accent3">
                <a:hueOff val="2812566"/>
                <a:satOff val="-4220"/>
                <a:lumOff val="-686"/>
                <a:alphaOff val="0"/>
                <a:tint val="37000"/>
                <a:satMod val="30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2200" b="1" kern="1200" dirty="0" smtClean="0"/>
            <a:t>體能活動</a:t>
          </a:r>
          <a:endParaRPr lang="zh-TW" altLang="en-US" sz="2200" kern="1200" dirty="0">
            <a:latin typeface="Arial" pitchFamily="34" charset="0"/>
            <a:cs typeface="Arial" pitchFamily="34" charset="0"/>
          </a:endParaRPr>
        </a:p>
      </dsp:txBody>
      <dsp:txXfrm>
        <a:off x="944869" y="648073"/>
        <a:ext cx="3519626" cy="519702"/>
      </dsp:txXfrm>
    </dsp:sp>
    <dsp:sp modelId="{79742FEA-DC68-42BB-BAF0-08B492C99C11}">
      <dsp:nvSpPr>
        <dsp:cNvPr id="0" name=""/>
        <dsp:cNvSpPr/>
      </dsp:nvSpPr>
      <dsp:spPr>
        <a:xfrm>
          <a:off x="51970" y="623642"/>
          <a:ext cx="892899" cy="41576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835A36-1543-4B24-9EAF-DACD8E616C89}">
      <dsp:nvSpPr>
        <dsp:cNvPr id="0" name=""/>
        <dsp:cNvSpPr/>
      </dsp:nvSpPr>
      <dsp:spPr>
        <a:xfrm>
          <a:off x="0" y="1150948"/>
          <a:ext cx="4464496" cy="519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2200" b="1" kern="1200" dirty="0" smtClean="0"/>
            <a:t>戒煙</a:t>
          </a:r>
          <a:endParaRPr lang="zh-TW" altLang="en-US" sz="2200" kern="1200" dirty="0">
            <a:latin typeface="Arial" pitchFamily="34" charset="0"/>
            <a:cs typeface="Arial" pitchFamily="34" charset="0"/>
          </a:endParaRPr>
        </a:p>
      </dsp:txBody>
      <dsp:txXfrm>
        <a:off x="944869" y="1150948"/>
        <a:ext cx="3519626" cy="519702"/>
      </dsp:txXfrm>
    </dsp:sp>
    <dsp:sp modelId="{EE6CC1AC-BBC4-464F-9C06-9B6DD4E425EC}">
      <dsp:nvSpPr>
        <dsp:cNvPr id="0" name=""/>
        <dsp:cNvSpPr/>
      </dsp:nvSpPr>
      <dsp:spPr>
        <a:xfrm>
          <a:off x="78359" y="1207815"/>
          <a:ext cx="840119" cy="39076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7AD5BB6-8631-4167-A9D3-AA987025831E}">
      <dsp:nvSpPr>
        <dsp:cNvPr id="0" name=""/>
        <dsp:cNvSpPr/>
      </dsp:nvSpPr>
      <dsp:spPr>
        <a:xfrm>
          <a:off x="0" y="1715017"/>
          <a:ext cx="4464496" cy="519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tint val="50000"/>
                <a:satMod val="300000"/>
              </a:schemeClr>
            </a:gs>
            <a:gs pos="35000">
              <a:schemeClr val="accent3">
                <a:hueOff val="8437698"/>
                <a:satOff val="-12660"/>
                <a:lumOff val="-2059"/>
                <a:alphaOff val="0"/>
                <a:tint val="37000"/>
                <a:satMod val="30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2200" b="1" kern="1200" dirty="0" smtClean="0"/>
            <a:t>避免飲酒</a:t>
          </a:r>
          <a:endParaRPr lang="zh-TW" altLang="en-US" sz="2200" kern="1200" dirty="0">
            <a:latin typeface="Arial" pitchFamily="34" charset="0"/>
            <a:cs typeface="Arial" pitchFamily="34" charset="0"/>
          </a:endParaRPr>
        </a:p>
      </dsp:txBody>
      <dsp:txXfrm>
        <a:off x="944869" y="1715017"/>
        <a:ext cx="3519626" cy="519702"/>
      </dsp:txXfrm>
    </dsp:sp>
    <dsp:sp modelId="{BF133F01-FCF2-4B74-93D7-7015D59D8577}">
      <dsp:nvSpPr>
        <dsp:cNvPr id="0" name=""/>
        <dsp:cNvSpPr/>
      </dsp:nvSpPr>
      <dsp:spPr>
        <a:xfrm>
          <a:off x="43085" y="1771398"/>
          <a:ext cx="853325" cy="40367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F83D926-F669-4E21-BAF7-AB9DFBB386A9}">
      <dsp:nvSpPr>
        <dsp:cNvPr id="0" name=""/>
        <dsp:cNvSpPr/>
      </dsp:nvSpPr>
      <dsp:spPr>
        <a:xfrm>
          <a:off x="0" y="2286689"/>
          <a:ext cx="4464496" cy="5197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2200" b="1" kern="1200" dirty="0" smtClean="0"/>
            <a:t>母乳餵哺</a:t>
          </a:r>
          <a:endParaRPr lang="en-GB" altLang="zh-TW" sz="2200" kern="1200" dirty="0" smtClean="0">
            <a:latin typeface="Arial" pitchFamily="34" charset="0"/>
            <a:cs typeface="Arial" pitchFamily="34" charset="0"/>
          </a:endParaRPr>
        </a:p>
      </dsp:txBody>
      <dsp:txXfrm>
        <a:off x="944869" y="2286689"/>
        <a:ext cx="3519626" cy="519702"/>
      </dsp:txXfrm>
    </dsp:sp>
    <dsp:sp modelId="{9601853E-903E-42F2-967E-6A1E0897B18E}">
      <dsp:nvSpPr>
        <dsp:cNvPr id="0" name=""/>
        <dsp:cNvSpPr/>
      </dsp:nvSpPr>
      <dsp:spPr>
        <a:xfrm>
          <a:off x="43085" y="2376263"/>
          <a:ext cx="850343" cy="3775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CACAB7-10C6-4EC3-BAD8-61AF63A798B6}">
      <dsp:nvSpPr>
        <dsp:cNvPr id="0" name=""/>
        <dsp:cNvSpPr/>
      </dsp:nvSpPr>
      <dsp:spPr>
        <a:xfrm>
          <a:off x="5727384" y="72006"/>
          <a:ext cx="2010425" cy="1667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成立「健康委員會」</a:t>
          </a:r>
          <a:endParaRPr lang="zh-TW" altLang="en-US" sz="2400" b="0" kern="1200" dirty="0" smtClean="0">
            <a:latin typeface="Arial" pitchFamily="34" charset="0"/>
            <a:ea typeface="+mj-ea"/>
            <a:cs typeface="Arial" pitchFamily="34" charset="0"/>
          </a:endParaRPr>
        </a:p>
      </dsp:txBody>
      <dsp:txXfrm>
        <a:off x="5727384" y="72006"/>
        <a:ext cx="2010425" cy="1667185"/>
      </dsp:txXfrm>
    </dsp:sp>
    <dsp:sp modelId="{FB4F69D6-8E8F-4E27-8019-684D65FA5D4F}">
      <dsp:nvSpPr>
        <dsp:cNvPr id="0" name=""/>
        <dsp:cNvSpPr/>
      </dsp:nvSpPr>
      <dsp:spPr>
        <a:xfrm>
          <a:off x="1937360" y="127432"/>
          <a:ext cx="6257419" cy="6257419"/>
        </a:xfrm>
        <a:prstGeom prst="circularArrow">
          <a:avLst>
            <a:gd name="adj1" fmla="val 5195"/>
            <a:gd name="adj2" fmla="val 335570"/>
            <a:gd name="adj3" fmla="val 21155722"/>
            <a:gd name="adj4" fmla="val 19612981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59BE5D-64DF-487E-8471-79C750CBE44C}">
      <dsp:nvSpPr>
        <dsp:cNvPr id="0" name=""/>
        <dsp:cNvSpPr/>
      </dsp:nvSpPr>
      <dsp:spPr>
        <a:xfrm>
          <a:off x="6516214" y="3168357"/>
          <a:ext cx="2396528" cy="1667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tx1"/>
              </a:solidFill>
            </a:rPr>
            <a:t>進行問卷調查並</a:t>
          </a:r>
          <a:r>
            <a:rPr lang="zh-TW" altLang="en-US" sz="2400" b="1" kern="1200" dirty="0" smtClean="0"/>
            <a:t>實地考察</a:t>
          </a:r>
        </a:p>
      </dsp:txBody>
      <dsp:txXfrm>
        <a:off x="6516214" y="3168357"/>
        <a:ext cx="2396528" cy="1667185"/>
      </dsp:txXfrm>
    </dsp:sp>
    <dsp:sp modelId="{0C016432-35FC-4E30-BB7C-F1A98F36A695}">
      <dsp:nvSpPr>
        <dsp:cNvPr id="0" name=""/>
        <dsp:cNvSpPr/>
      </dsp:nvSpPr>
      <dsp:spPr>
        <a:xfrm>
          <a:off x="2084874" y="-99357"/>
          <a:ext cx="6257419" cy="6257419"/>
        </a:xfrm>
        <a:prstGeom prst="circularArrow">
          <a:avLst>
            <a:gd name="adj1" fmla="val 5195"/>
            <a:gd name="adj2" fmla="val 335570"/>
            <a:gd name="adj3" fmla="val 4571448"/>
            <a:gd name="adj4" fmla="val 2434866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10A9B1-8B54-4627-B5EC-B825E1294292}">
      <dsp:nvSpPr>
        <dsp:cNvPr id="0" name=""/>
        <dsp:cNvSpPr/>
      </dsp:nvSpPr>
      <dsp:spPr>
        <a:xfrm>
          <a:off x="3943196" y="5071866"/>
          <a:ext cx="1667185" cy="1667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2400" b="1" kern="1200" dirty="0" smtClean="0"/>
            <a:t>健康推廣日</a:t>
          </a:r>
          <a:endParaRPr lang="zh-TW" altLang="en-US" sz="2400" b="1" kern="1200" dirty="0" smtClean="0"/>
        </a:p>
      </dsp:txBody>
      <dsp:txXfrm>
        <a:off x="3943196" y="5071866"/>
        <a:ext cx="1667185" cy="1667185"/>
      </dsp:txXfrm>
    </dsp:sp>
    <dsp:sp modelId="{313A7119-9ACD-4E15-9D36-E4828030A135}">
      <dsp:nvSpPr>
        <dsp:cNvPr id="0" name=""/>
        <dsp:cNvSpPr/>
      </dsp:nvSpPr>
      <dsp:spPr>
        <a:xfrm>
          <a:off x="1648079" y="232"/>
          <a:ext cx="6257419" cy="6257419"/>
        </a:xfrm>
        <a:prstGeom prst="circularArrow">
          <a:avLst>
            <a:gd name="adj1" fmla="val 5195"/>
            <a:gd name="adj2" fmla="val 335570"/>
            <a:gd name="adj3" fmla="val 8317281"/>
            <a:gd name="adj4" fmla="val 6448284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01DB1-FDD1-4CE1-A9CC-C43FE3D3FCCE}">
      <dsp:nvSpPr>
        <dsp:cNvPr id="0" name=""/>
        <dsp:cNvSpPr/>
      </dsp:nvSpPr>
      <dsp:spPr>
        <a:xfrm>
          <a:off x="816353" y="3221336"/>
          <a:ext cx="2639621" cy="1531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2400" b="1" kern="1200" dirty="0" smtClean="0">
              <a:latin typeface="+mn-ea"/>
              <a:ea typeface="+mn-ea"/>
              <a:cs typeface="Arial" pitchFamily="34" charset="0"/>
            </a:rPr>
            <a:t>建議和推行健康推廣活動</a:t>
          </a:r>
          <a:endParaRPr lang="zh-TW" altLang="en-US" sz="2400" b="1" kern="1200" dirty="0" smtClean="0">
            <a:latin typeface="+mn-ea"/>
            <a:ea typeface="+mn-ea"/>
            <a:cs typeface="Arial" pitchFamily="34" charset="0"/>
          </a:endParaRPr>
        </a:p>
      </dsp:txBody>
      <dsp:txXfrm>
        <a:off x="816353" y="3221336"/>
        <a:ext cx="2639621" cy="1531193"/>
      </dsp:txXfrm>
    </dsp:sp>
    <dsp:sp modelId="{D2BA0670-9DF0-4E08-981D-DDF3596E6A1F}">
      <dsp:nvSpPr>
        <dsp:cNvPr id="0" name=""/>
        <dsp:cNvSpPr/>
      </dsp:nvSpPr>
      <dsp:spPr>
        <a:xfrm>
          <a:off x="1625598" y="-271791"/>
          <a:ext cx="6257419" cy="6257419"/>
        </a:xfrm>
        <a:prstGeom prst="circularArrow">
          <a:avLst>
            <a:gd name="adj1" fmla="val 5195"/>
            <a:gd name="adj2" fmla="val 335570"/>
            <a:gd name="adj3" fmla="val 11986768"/>
            <a:gd name="adj4" fmla="val 10347490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51E626-AC04-448E-AB09-A8D702E43BB8}">
      <dsp:nvSpPr>
        <dsp:cNvPr id="0" name=""/>
        <dsp:cNvSpPr/>
      </dsp:nvSpPr>
      <dsp:spPr>
        <a:xfrm>
          <a:off x="1835702" y="0"/>
          <a:ext cx="2262787" cy="16671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2400" b="1" kern="1200" dirty="0" smtClean="0">
              <a:latin typeface="+mn-ea"/>
              <a:ea typeface="+mn-ea"/>
              <a:cs typeface="Arial" pitchFamily="34" charset="0"/>
            </a:rPr>
            <a:t>計劃評估</a:t>
          </a:r>
          <a:endParaRPr lang="zh-TW" altLang="en-US" sz="2400" b="1" kern="1200" dirty="0" smtClean="0">
            <a:latin typeface="+mn-ea"/>
            <a:ea typeface="+mn-ea"/>
            <a:cs typeface="Arial" pitchFamily="34" charset="0"/>
          </a:endParaRPr>
        </a:p>
      </dsp:txBody>
      <dsp:txXfrm>
        <a:off x="1835702" y="0"/>
        <a:ext cx="2262787" cy="1667185"/>
      </dsp:txXfrm>
    </dsp:sp>
    <dsp:sp modelId="{904EBF99-5709-40E9-8E65-E4B8851ABA7C}">
      <dsp:nvSpPr>
        <dsp:cNvPr id="0" name=""/>
        <dsp:cNvSpPr/>
      </dsp:nvSpPr>
      <dsp:spPr>
        <a:xfrm>
          <a:off x="1786778" y="-79080"/>
          <a:ext cx="6257419" cy="6257419"/>
        </a:xfrm>
        <a:prstGeom prst="circularArrow">
          <a:avLst>
            <a:gd name="adj1" fmla="val 5195"/>
            <a:gd name="adj2" fmla="val 335570"/>
            <a:gd name="adj3" fmla="val 16969907"/>
            <a:gd name="adj4" fmla="val 15257960"/>
            <a:gd name="adj5" fmla="val 60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230221-1F98-472A-BEC0-59FF7CFBC4C4}">
      <dsp:nvSpPr>
        <dsp:cNvPr id="0" name=""/>
        <dsp:cNvSpPr/>
      </dsp:nvSpPr>
      <dsp:spPr>
        <a:xfrm>
          <a:off x="0" y="0"/>
          <a:ext cx="8001000" cy="147402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2100" b="1" kern="1200" dirty="0" smtClean="0">
              <a:solidFill>
                <a:srgbClr val="0000FF"/>
              </a:solidFill>
            </a:rPr>
            <a:t>健康推廣日／</a:t>
          </a:r>
          <a:r>
            <a:rPr lang="en-US" altLang="zh-TW" sz="2100" b="1" kern="1200" dirty="0" smtClean="0">
              <a:solidFill>
                <a:srgbClr val="0000FF"/>
              </a:solidFill>
            </a:rPr>
            <a:t> </a:t>
          </a:r>
          <a:r>
            <a:rPr lang="zh-TW" altLang="en-US" sz="2100" b="1" kern="1200" dirty="0" smtClean="0">
              <a:solidFill>
                <a:srgbClr val="0000FF"/>
              </a:solidFill>
            </a:rPr>
            <a:t>「運動與健康」講座</a:t>
          </a:r>
          <a:endParaRPr lang="zh-TW" altLang="en-US" sz="2100" b="1" kern="1200" dirty="0">
            <a:solidFill>
              <a:srgbClr val="0000FF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solidFill>
                <a:schemeClr val="tx1"/>
              </a:solidFill>
            </a:rPr>
            <a:t>增加了對健康的知識／意識</a:t>
          </a:r>
          <a:endParaRPr lang="zh-TW" altLang="en-US" sz="1800" b="1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solidFill>
                <a:schemeClr val="tx1"/>
              </a:solidFill>
            </a:rPr>
            <a:t>有趣和實用</a:t>
          </a:r>
          <a:endParaRPr lang="zh-TW" altLang="en-US" sz="1800" b="1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solidFill>
                <a:schemeClr val="tx1"/>
              </a:solidFill>
            </a:rPr>
            <a:t>受員工歡迎 </a:t>
          </a:r>
          <a:endParaRPr lang="zh-TW" altLang="en-US" sz="1800" b="1" kern="1200" dirty="0">
            <a:solidFill>
              <a:schemeClr val="tx1"/>
            </a:solidFill>
          </a:endParaRPr>
        </a:p>
      </dsp:txBody>
      <dsp:txXfrm>
        <a:off x="1731674" y="0"/>
        <a:ext cx="6269325" cy="1474024"/>
      </dsp:txXfrm>
    </dsp:sp>
    <dsp:sp modelId="{2D8E97D3-CEDA-4D24-8BBC-4825EB92DE73}">
      <dsp:nvSpPr>
        <dsp:cNvPr id="0" name=""/>
        <dsp:cNvSpPr/>
      </dsp:nvSpPr>
      <dsp:spPr>
        <a:xfrm>
          <a:off x="131474" y="211114"/>
          <a:ext cx="1600200" cy="10517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9A4E22-1A33-486B-A426-5E37C4828AC9}">
      <dsp:nvSpPr>
        <dsp:cNvPr id="0" name=""/>
        <dsp:cNvSpPr/>
      </dsp:nvSpPr>
      <dsp:spPr>
        <a:xfrm>
          <a:off x="0" y="1605499"/>
          <a:ext cx="8001000" cy="1389973"/>
        </a:xfrm>
        <a:prstGeom prst="roundRect">
          <a:avLst>
            <a:gd name="adj" fmla="val 1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2100" b="1" kern="1200" dirty="0" smtClean="0">
              <a:solidFill>
                <a:srgbClr val="0000FF"/>
              </a:solidFill>
            </a:rPr>
            <a:t>由衞生署提供的資源和支援</a:t>
          </a:r>
          <a:endParaRPr lang="zh-TW" altLang="en-US" sz="2100" b="1" kern="1200" dirty="0">
            <a:solidFill>
              <a:srgbClr val="0000FF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solidFill>
                <a:schemeClr val="tx1"/>
              </a:solidFill>
            </a:rPr>
            <a:t>實用</a:t>
          </a:r>
          <a:endParaRPr lang="zh-TW" altLang="en-US" sz="1800" b="1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solidFill>
                <a:schemeClr val="tx1"/>
              </a:solidFill>
            </a:rPr>
            <a:t>健康小提示簡單、恰當、實用和吸引</a:t>
          </a:r>
          <a:endParaRPr lang="zh-TW" altLang="en-US" sz="1800" b="1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solidFill>
                <a:schemeClr val="tx1"/>
              </a:solidFill>
            </a:rPr>
            <a:t>希望有更多健康講座／活動</a:t>
          </a:r>
          <a:endParaRPr lang="zh-TW" altLang="en-US" sz="1800" b="1" kern="1200" dirty="0">
            <a:solidFill>
              <a:schemeClr val="tx1"/>
            </a:solidFill>
          </a:endParaRPr>
        </a:p>
      </dsp:txBody>
      <dsp:txXfrm>
        <a:off x="1731674" y="1605499"/>
        <a:ext cx="6269325" cy="1389973"/>
      </dsp:txXfrm>
    </dsp:sp>
    <dsp:sp modelId="{6DFBD164-B87C-4630-9C0D-62B073C16010}">
      <dsp:nvSpPr>
        <dsp:cNvPr id="0" name=""/>
        <dsp:cNvSpPr/>
      </dsp:nvSpPr>
      <dsp:spPr>
        <a:xfrm>
          <a:off x="131474" y="1774588"/>
          <a:ext cx="1600200" cy="10517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4BF719-C563-4520-8C53-69AC31E72001}">
      <dsp:nvSpPr>
        <dsp:cNvPr id="0" name=""/>
        <dsp:cNvSpPr/>
      </dsp:nvSpPr>
      <dsp:spPr>
        <a:xfrm>
          <a:off x="0" y="3126947"/>
          <a:ext cx="8001000" cy="1262482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2100" b="1" kern="1200" dirty="0" smtClean="0">
              <a:solidFill>
                <a:srgbClr val="0000FF"/>
              </a:solidFill>
            </a:rPr>
            <a:t>計劃形式－「個案管理」形式</a:t>
          </a:r>
          <a:endParaRPr lang="zh-TW" altLang="en-US" sz="2100" b="1" kern="1200" dirty="0">
            <a:solidFill>
              <a:srgbClr val="0000FF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solidFill>
                <a:schemeClr val="tx1"/>
              </a:solidFill>
            </a:rPr>
            <a:t>支持「個案管理」形式</a:t>
          </a:r>
          <a:r>
            <a:rPr lang="en-GB" altLang="en-US" sz="1800" b="1" kern="1200" dirty="0" smtClean="0">
              <a:solidFill>
                <a:schemeClr val="tx1"/>
              </a:solidFill>
            </a:rPr>
            <a:t> </a:t>
          </a:r>
          <a:endParaRPr lang="zh-TW" altLang="en-US" sz="1800" b="1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solidFill>
                <a:schemeClr val="tx1"/>
              </a:solidFill>
            </a:rPr>
            <a:t>可簡化模討「行動計劃」的程序</a:t>
          </a:r>
          <a:endParaRPr lang="zh-TW" altLang="en-US" sz="1800" b="1" kern="1200" dirty="0">
            <a:solidFill>
              <a:schemeClr val="tx1"/>
            </a:solidFill>
          </a:endParaRPr>
        </a:p>
      </dsp:txBody>
      <dsp:txXfrm>
        <a:off x="1731674" y="3126947"/>
        <a:ext cx="6269325" cy="1262482"/>
      </dsp:txXfrm>
    </dsp:sp>
    <dsp:sp modelId="{9D9652F7-D46E-4531-BAA5-9AC6DE709C7F}">
      <dsp:nvSpPr>
        <dsp:cNvPr id="0" name=""/>
        <dsp:cNvSpPr/>
      </dsp:nvSpPr>
      <dsp:spPr>
        <a:xfrm>
          <a:off x="131474" y="3232290"/>
          <a:ext cx="1600200" cy="10517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86A651F-358F-477B-BD1A-C682E056C39E}">
      <dsp:nvSpPr>
        <dsp:cNvPr id="0" name=""/>
        <dsp:cNvSpPr/>
      </dsp:nvSpPr>
      <dsp:spPr>
        <a:xfrm>
          <a:off x="0" y="0"/>
          <a:ext cx="6696744" cy="10127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</a:rPr>
            <a:t>管理層的支持和積極參與</a:t>
          </a:r>
          <a:endParaRPr lang="en-US" altLang="zh-TW" sz="2400" b="1" kern="1200" dirty="0" smtClean="0">
            <a:solidFill>
              <a:schemeClr val="bg1"/>
            </a:solidFill>
          </a:endParaRPr>
        </a:p>
      </dsp:txBody>
      <dsp:txXfrm>
        <a:off x="1440624" y="0"/>
        <a:ext cx="5256119" cy="1012753"/>
      </dsp:txXfrm>
    </dsp:sp>
    <dsp:sp modelId="{920168A7-0B79-4047-B887-3915F83EB39F}">
      <dsp:nvSpPr>
        <dsp:cNvPr id="0" name=""/>
        <dsp:cNvSpPr/>
      </dsp:nvSpPr>
      <dsp:spPr>
        <a:xfrm>
          <a:off x="101275" y="101275"/>
          <a:ext cx="1339348" cy="81020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E61F88-70EC-490D-8BDE-16185C255310}">
      <dsp:nvSpPr>
        <dsp:cNvPr id="0" name=""/>
        <dsp:cNvSpPr/>
      </dsp:nvSpPr>
      <dsp:spPr>
        <a:xfrm>
          <a:off x="0" y="1114028"/>
          <a:ext cx="6696744" cy="1012753"/>
        </a:xfrm>
        <a:prstGeom prst="roundRect">
          <a:avLst>
            <a:gd name="adj" fmla="val 10000"/>
          </a:avLst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u="none" kern="1200" dirty="0" smtClean="0">
              <a:solidFill>
                <a:schemeClr val="bg1"/>
              </a:solidFill>
            </a:rPr>
            <a:t>資源分配</a:t>
          </a:r>
          <a:r>
            <a:rPr lang="en-US" altLang="zh-TW" sz="2400" b="1" u="none" kern="1200" dirty="0" smtClean="0">
              <a:solidFill>
                <a:schemeClr val="bg1"/>
              </a:solidFill>
            </a:rPr>
            <a:t> </a:t>
          </a:r>
          <a:endParaRPr lang="zh-TW" altLang="en-US" sz="2400" b="1" u="none" kern="1200" dirty="0">
            <a:solidFill>
              <a:schemeClr val="bg1"/>
            </a:solidFill>
          </a:endParaRPr>
        </a:p>
      </dsp:txBody>
      <dsp:txXfrm>
        <a:off x="1440624" y="1114028"/>
        <a:ext cx="5256119" cy="1012753"/>
      </dsp:txXfrm>
    </dsp:sp>
    <dsp:sp modelId="{1B0E7078-BA06-4E59-AF7C-BAD462788EFA}">
      <dsp:nvSpPr>
        <dsp:cNvPr id="0" name=""/>
        <dsp:cNvSpPr/>
      </dsp:nvSpPr>
      <dsp:spPr>
        <a:xfrm>
          <a:off x="101275" y="1215303"/>
          <a:ext cx="1339348" cy="81020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FFE22-C48B-4CAF-810C-01ADE08F72EA}">
      <dsp:nvSpPr>
        <dsp:cNvPr id="0" name=""/>
        <dsp:cNvSpPr/>
      </dsp:nvSpPr>
      <dsp:spPr>
        <a:xfrm>
          <a:off x="0" y="2228056"/>
          <a:ext cx="6696744" cy="1012753"/>
        </a:xfrm>
        <a:prstGeom prst="roundRect">
          <a:avLst>
            <a:gd name="adj" fmla="val 1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u="none" kern="1200" dirty="0" smtClean="0">
              <a:solidFill>
                <a:schemeClr val="bg1"/>
              </a:solidFill>
            </a:rPr>
            <a:t>盡心盡責的健康委員會</a:t>
          </a:r>
          <a:endParaRPr lang="en-US" altLang="zh-TW" sz="2400" b="1" u="none" kern="1200" dirty="0" smtClean="0">
            <a:solidFill>
              <a:schemeClr val="bg1"/>
            </a:solidFill>
          </a:endParaRPr>
        </a:p>
      </dsp:txBody>
      <dsp:txXfrm>
        <a:off x="1440624" y="2228056"/>
        <a:ext cx="5256119" cy="1012753"/>
      </dsp:txXfrm>
    </dsp:sp>
    <dsp:sp modelId="{F9470FC5-98FE-4432-B66D-5CEB40E91412}">
      <dsp:nvSpPr>
        <dsp:cNvPr id="0" name=""/>
        <dsp:cNvSpPr/>
      </dsp:nvSpPr>
      <dsp:spPr>
        <a:xfrm>
          <a:off x="101275" y="2329332"/>
          <a:ext cx="1339348" cy="81020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503334-D34B-4024-ADF0-934192D934B3}">
      <dsp:nvSpPr>
        <dsp:cNvPr id="0" name=""/>
        <dsp:cNvSpPr/>
      </dsp:nvSpPr>
      <dsp:spPr>
        <a:xfrm>
          <a:off x="0" y="3342085"/>
          <a:ext cx="6696744" cy="1012753"/>
        </a:xfrm>
        <a:prstGeom prst="roundRect">
          <a:avLst>
            <a:gd name="adj" fmla="val 10000"/>
          </a:avLst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</a:rPr>
            <a:t>衞生署的支援</a:t>
          </a:r>
          <a:r>
            <a:rPr lang="en-US" altLang="zh-TW" sz="2400" b="1" kern="1200" dirty="0" smtClean="0">
              <a:solidFill>
                <a:schemeClr val="bg1"/>
              </a:solidFill>
            </a:rPr>
            <a:t> </a:t>
          </a:r>
        </a:p>
      </dsp:txBody>
      <dsp:txXfrm>
        <a:off x="1440624" y="3342085"/>
        <a:ext cx="5256119" cy="1012753"/>
      </dsp:txXfrm>
    </dsp:sp>
    <dsp:sp modelId="{02CC3A54-912D-4756-8653-82D8491F1ECD}">
      <dsp:nvSpPr>
        <dsp:cNvPr id="0" name=""/>
        <dsp:cNvSpPr/>
      </dsp:nvSpPr>
      <dsp:spPr>
        <a:xfrm>
          <a:off x="101275" y="3443360"/>
          <a:ext cx="1339348" cy="81020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E208F1-F393-4CE2-A6CA-DDA6473D928C}">
      <dsp:nvSpPr>
        <dsp:cNvPr id="0" name=""/>
        <dsp:cNvSpPr/>
      </dsp:nvSpPr>
      <dsp:spPr>
        <a:xfrm>
          <a:off x="0" y="4456113"/>
          <a:ext cx="6696744" cy="1012753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</a:rPr>
            <a:t>員工積極參與和支持</a:t>
          </a:r>
          <a:endParaRPr lang="en-US" altLang="zh-TW" sz="2400" b="1" kern="1200" dirty="0" smtClean="0">
            <a:solidFill>
              <a:schemeClr val="bg1"/>
            </a:solidFill>
          </a:endParaRPr>
        </a:p>
      </dsp:txBody>
      <dsp:txXfrm>
        <a:off x="1440624" y="4456113"/>
        <a:ext cx="5256119" cy="1012753"/>
      </dsp:txXfrm>
    </dsp:sp>
    <dsp:sp modelId="{5E184C8D-B3BE-41C6-835E-917CEFEC8595}">
      <dsp:nvSpPr>
        <dsp:cNvPr id="0" name=""/>
        <dsp:cNvSpPr/>
      </dsp:nvSpPr>
      <dsp:spPr>
        <a:xfrm>
          <a:off x="101275" y="4557389"/>
          <a:ext cx="1339348" cy="81020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EF5B3-FFCB-4159-8EA7-F1F0AEFBB212}" type="datetimeFigureOut">
              <a:rPr lang="en-GB" smtClean="0"/>
              <a:pPr/>
              <a:t>03/02/2016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F8CB2-D364-41A5-B483-F4759802CBA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751351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B17D6A7-92FC-48DE-8DB9-4E2ED43AFD0F}" type="slidenum">
              <a:rPr lang="en-US" altLang="zh-TW"/>
              <a:pPr>
                <a:defRPr/>
              </a:pPr>
              <a:t>1</a:t>
            </a:fld>
            <a:endParaRPr lang="en-US" altLang="zh-TW" dirty="0"/>
          </a:p>
        </p:txBody>
      </p:sp>
    </p:spTree>
    <p:extLst>
      <p:ext uri="{BB962C8B-B14F-4D97-AF65-F5344CB8AC3E}">
        <p14:creationId xmlns="" xmlns:p14="http://schemas.microsoft.com/office/powerpoint/2010/main" val="4188711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5C7B4D-AE4B-4274-A794-633346C57288}" type="slidenum">
              <a:rPr lang="en-US" altLang="zh-TW" smtClean="0"/>
              <a:pPr>
                <a:defRPr/>
              </a:pPr>
              <a:t>11</a:t>
            </a:fld>
            <a:endParaRPr lang="en-US" altLang="zh-TW" dirty="0"/>
          </a:p>
        </p:txBody>
      </p:sp>
    </p:spTree>
    <p:extLst>
      <p:ext uri="{BB962C8B-B14F-4D97-AF65-F5344CB8AC3E}">
        <p14:creationId xmlns="" xmlns:p14="http://schemas.microsoft.com/office/powerpoint/2010/main" val="3737271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endParaRPr lang="zh-TW" altLang="en-US" dirty="0">
              <a:latin typeface="Calibri (Body)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FB53D9-80D3-4E8E-8B68-9D672B639B4F}" type="slidenum">
              <a:rPr lang="en-US" altLang="zh-TW" smtClean="0"/>
              <a:pPr>
                <a:defRPr/>
              </a:pPr>
              <a:t>12</a:t>
            </a:fld>
            <a:endParaRPr lang="en-US" altLang="zh-TW" dirty="0"/>
          </a:p>
        </p:txBody>
      </p:sp>
    </p:spTree>
    <p:extLst>
      <p:ext uri="{BB962C8B-B14F-4D97-AF65-F5344CB8AC3E}">
        <p14:creationId xmlns="" xmlns:p14="http://schemas.microsoft.com/office/powerpoint/2010/main" val="4285286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283832-E4DC-4617-9407-A23CC395C2CE}" type="slidenum">
              <a:rPr lang="en-US" altLang="zh-TW" smtClean="0"/>
              <a:pPr>
                <a:defRPr/>
              </a:pPr>
              <a:t>13</a:t>
            </a:fld>
            <a:endParaRPr lang="en-US" altLang="zh-TW" dirty="0"/>
          </a:p>
        </p:txBody>
      </p:sp>
    </p:spTree>
    <p:extLst>
      <p:ext uri="{BB962C8B-B14F-4D97-AF65-F5344CB8AC3E}">
        <p14:creationId xmlns="" xmlns:p14="http://schemas.microsoft.com/office/powerpoint/2010/main" val="4052858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070CB4-F4A6-49D1-9B85-3358498D5DFB}" type="slidenum">
              <a:rPr lang="en-US" altLang="zh-TW" smtClean="0"/>
              <a:pPr>
                <a:defRPr/>
              </a:pPr>
              <a:t>14</a:t>
            </a:fld>
            <a:endParaRPr lang="en-US" altLang="zh-TW" dirty="0"/>
          </a:p>
        </p:txBody>
      </p:sp>
    </p:spTree>
    <p:extLst>
      <p:ext uri="{BB962C8B-B14F-4D97-AF65-F5344CB8AC3E}">
        <p14:creationId xmlns="" xmlns:p14="http://schemas.microsoft.com/office/powerpoint/2010/main" val="3332920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0E573D-4AD6-4082-8F87-1BC2115276E4}" type="slidenum">
              <a:rPr lang="en-US" altLang="zh-TW" smtClean="0"/>
              <a:pPr>
                <a:defRPr/>
              </a:pPr>
              <a:t>15</a:t>
            </a:fld>
            <a:endParaRPr lang="en-US" altLang="zh-TW" dirty="0"/>
          </a:p>
        </p:txBody>
      </p:sp>
    </p:spTree>
    <p:extLst>
      <p:ext uri="{BB962C8B-B14F-4D97-AF65-F5344CB8AC3E}">
        <p14:creationId xmlns="" xmlns:p14="http://schemas.microsoft.com/office/powerpoint/2010/main" val="1222032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2B73A4-CED7-40D4-B715-54920DC05EAB}" type="slidenum">
              <a:rPr lang="en-US" altLang="zh-TW" smtClean="0"/>
              <a:pPr>
                <a:defRPr/>
              </a:pPr>
              <a:t>16</a:t>
            </a:fld>
            <a:endParaRPr lang="en-US" altLang="zh-TW" dirty="0"/>
          </a:p>
        </p:txBody>
      </p:sp>
    </p:spTree>
    <p:extLst>
      <p:ext uri="{BB962C8B-B14F-4D97-AF65-F5344CB8AC3E}">
        <p14:creationId xmlns="" xmlns:p14="http://schemas.microsoft.com/office/powerpoint/2010/main" val="3496341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HK" altLang="en-US" dirty="0" smtClean="0"/>
          </a:p>
        </p:txBody>
      </p:sp>
      <p:sp>
        <p:nvSpPr>
          <p:cNvPr id="665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38E65D5-88DD-45CE-B613-AE5CE5AB0CEB}" type="slidenum">
              <a:rPr lang="zh-HK" altLang="en-US"/>
              <a:pPr>
                <a:defRPr/>
              </a:pPr>
              <a:t>17</a:t>
            </a:fld>
            <a:endParaRPr lang="en-US" altLang="zh-HK"/>
          </a:p>
        </p:txBody>
      </p:sp>
    </p:spTree>
    <p:extLst>
      <p:ext uri="{BB962C8B-B14F-4D97-AF65-F5344CB8AC3E}">
        <p14:creationId xmlns="" xmlns:p14="http://schemas.microsoft.com/office/powerpoint/2010/main" val="3879526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TW" dirty="0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68F4851-A5E5-4E99-8C39-8882CA6282F9}" type="slidenum">
              <a:rPr lang="zh-HK" altLang="en-US"/>
              <a:pPr>
                <a:defRPr/>
              </a:pPr>
              <a:t>18</a:t>
            </a:fld>
            <a:endParaRPr lang="zh-HK" altLang="en-US"/>
          </a:p>
        </p:txBody>
      </p:sp>
    </p:spTree>
    <p:extLst>
      <p:ext uri="{BB962C8B-B14F-4D97-AF65-F5344CB8AC3E}">
        <p14:creationId xmlns="" xmlns:p14="http://schemas.microsoft.com/office/powerpoint/2010/main" val="4099483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0E5688-66B3-4B03-917C-310D739B27EF}" type="slidenum">
              <a:rPr lang="zh-HK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zh-HK" altLang="en-US"/>
          </a:p>
        </p:txBody>
      </p:sp>
    </p:spTree>
    <p:extLst>
      <p:ext uri="{BB962C8B-B14F-4D97-AF65-F5344CB8AC3E}">
        <p14:creationId xmlns="" xmlns:p14="http://schemas.microsoft.com/office/powerpoint/2010/main" val="1380958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61BB800-6993-443C-86D0-852328BB25B7}" type="slidenum">
              <a:rPr lang="zh-HK" altLang="en-US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zh-H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6047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zh-TW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B11A7C-B028-42A5-BF25-8D027427319F}" type="slidenum">
              <a:rPr lang="en-US" altLang="zh-TW" smtClean="0"/>
              <a:pPr>
                <a:defRPr/>
              </a:pPr>
              <a:t>2</a:t>
            </a:fld>
            <a:endParaRPr lang="en-US" altLang="zh-TW" dirty="0"/>
          </a:p>
        </p:txBody>
      </p:sp>
    </p:spTree>
    <p:extLst>
      <p:ext uri="{BB962C8B-B14F-4D97-AF65-F5344CB8AC3E}">
        <p14:creationId xmlns="" xmlns:p14="http://schemas.microsoft.com/office/powerpoint/2010/main" val="6828340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F8CB2-D364-41A5-B483-F4759802CBAB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366149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07C5BB-4908-43EA-B91B-0637CE69834C}" type="slidenum">
              <a:rPr lang="en-US" altLang="zh-TW" smtClean="0"/>
              <a:pPr>
                <a:defRPr/>
              </a:pPr>
              <a:t>3</a:t>
            </a:fld>
            <a:endParaRPr lang="en-US" altLang="zh-TW" dirty="0"/>
          </a:p>
        </p:txBody>
      </p:sp>
    </p:spTree>
    <p:extLst>
      <p:ext uri="{BB962C8B-B14F-4D97-AF65-F5344CB8AC3E}">
        <p14:creationId xmlns="" xmlns:p14="http://schemas.microsoft.com/office/powerpoint/2010/main" val="1520899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zh-TW" altLang="zh-TW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46FA1DB-F50E-4E66-9C60-366853E1E98A}" type="slidenum">
              <a:rPr lang="zh-TW" alt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zh-TW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3675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AEC7940-1DFE-4647-B9F6-7AE1BA6404CC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altLang="zh-TW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6861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defRPr/>
            </a:pPr>
            <a:endParaRPr lang="zh-TW" altLang="zh-TW" dirty="0" smtClean="0">
              <a:ea typeface="Arial Unicode MS" pitchFamily="34" charset="-120"/>
              <a:cs typeface="Times New Roman" pitchFamily="18" charset="0"/>
            </a:endParaRPr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F75DABB-9CA7-4E50-B191-11612B6EC3C3}" type="slidenum">
              <a:rPr lang="fr-FR" altLang="zh-TW"/>
              <a:pPr>
                <a:defRPr/>
              </a:pPr>
              <a:t>7</a:t>
            </a:fld>
            <a:endParaRPr lang="fr-FR" altLang="zh-TW" dirty="0"/>
          </a:p>
        </p:txBody>
      </p:sp>
    </p:spTree>
    <p:extLst>
      <p:ext uri="{BB962C8B-B14F-4D97-AF65-F5344CB8AC3E}">
        <p14:creationId xmlns="" xmlns:p14="http://schemas.microsoft.com/office/powerpoint/2010/main" val="4182629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F8CB2-D364-41A5-B483-F4759802CBAB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654028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EA567E-6BFC-4F29-ADC8-5D1CB2FBAEB4}" type="slidenum">
              <a:rPr lang="en-US" altLang="zh-TW" smtClean="0"/>
              <a:pPr>
                <a:defRPr/>
              </a:pPr>
              <a:t>9</a:t>
            </a:fld>
            <a:endParaRPr lang="en-US" altLang="zh-TW" dirty="0"/>
          </a:p>
        </p:txBody>
      </p:sp>
    </p:spTree>
    <p:extLst>
      <p:ext uri="{BB962C8B-B14F-4D97-AF65-F5344CB8AC3E}">
        <p14:creationId xmlns="" xmlns:p14="http://schemas.microsoft.com/office/powerpoint/2010/main" val="3849630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zh-TW" dirty="0" smtClean="0"/>
          </a:p>
        </p:txBody>
      </p:sp>
      <p:sp>
        <p:nvSpPr>
          <p:cNvPr id="61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64B8F4B-E2CE-4946-AFB6-232585BF37D8}" type="slidenum">
              <a:rPr lang="fr-FR" altLang="zh-TW"/>
              <a:pPr>
                <a:defRPr/>
              </a:pPr>
              <a:t>10</a:t>
            </a:fld>
            <a:endParaRPr lang="fr-FR" altLang="zh-TW" dirty="0"/>
          </a:p>
        </p:txBody>
      </p:sp>
    </p:spTree>
    <p:extLst>
      <p:ext uri="{BB962C8B-B14F-4D97-AF65-F5344CB8AC3E}">
        <p14:creationId xmlns="" xmlns:p14="http://schemas.microsoft.com/office/powerpoint/2010/main" val="900522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804F-A7C8-41AF-BC2B-A160E1CD0363}" type="datetimeFigureOut">
              <a:rPr lang="en-GB" smtClean="0"/>
              <a:pPr/>
              <a:t>03/02/2016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FA34-C5D0-4858-A702-9CFEB219871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804F-A7C8-41AF-BC2B-A160E1CD0363}" type="datetimeFigureOut">
              <a:rPr lang="en-GB" smtClean="0"/>
              <a:pPr/>
              <a:t>03/02/2016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FA34-C5D0-4858-A702-9CFEB219871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804F-A7C8-41AF-BC2B-A160E1CD0363}" type="datetimeFigureOut">
              <a:rPr lang="en-GB" smtClean="0"/>
              <a:pPr/>
              <a:t>03/02/2016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FA34-C5D0-4858-A702-9CFEB219871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804F-A7C8-41AF-BC2B-A160E1CD0363}" type="datetimeFigureOut">
              <a:rPr lang="en-GB" smtClean="0"/>
              <a:pPr/>
              <a:t>03/02/2016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FA34-C5D0-4858-A702-9CFEB219871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804F-A7C8-41AF-BC2B-A160E1CD0363}" type="datetimeFigureOut">
              <a:rPr lang="en-GB" smtClean="0"/>
              <a:pPr/>
              <a:t>03/02/2016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FA34-C5D0-4858-A702-9CFEB219871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804F-A7C8-41AF-BC2B-A160E1CD0363}" type="datetimeFigureOut">
              <a:rPr lang="en-GB" smtClean="0"/>
              <a:pPr/>
              <a:t>03/02/2016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FA34-C5D0-4858-A702-9CFEB219871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804F-A7C8-41AF-BC2B-A160E1CD0363}" type="datetimeFigureOut">
              <a:rPr lang="en-GB" smtClean="0"/>
              <a:pPr/>
              <a:t>03/02/2016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FA34-C5D0-4858-A702-9CFEB219871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804F-A7C8-41AF-BC2B-A160E1CD0363}" type="datetimeFigureOut">
              <a:rPr lang="en-GB" smtClean="0"/>
              <a:pPr/>
              <a:t>03/02/2016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FA34-C5D0-4858-A702-9CFEB219871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804F-A7C8-41AF-BC2B-A160E1CD0363}" type="datetimeFigureOut">
              <a:rPr lang="en-GB" smtClean="0"/>
              <a:pPr/>
              <a:t>03/02/2016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FA34-C5D0-4858-A702-9CFEB219871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804F-A7C8-41AF-BC2B-A160E1CD0363}" type="datetimeFigureOut">
              <a:rPr lang="en-GB" smtClean="0"/>
              <a:pPr/>
              <a:t>03/02/2016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FA34-C5D0-4858-A702-9CFEB219871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804F-A7C8-41AF-BC2B-A160E1CD0363}" type="datetimeFigureOut">
              <a:rPr lang="en-GB" smtClean="0"/>
              <a:pPr/>
              <a:t>03/02/2016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FA34-C5D0-4858-A702-9CFEB219871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4804F-A7C8-41AF-BC2B-A160E1CD0363}" type="datetimeFigureOut">
              <a:rPr lang="en-GB" smtClean="0"/>
              <a:pPr/>
              <a:t>03/02/2016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CFA34-C5D0-4858-A702-9CFEB219871E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pn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png"/><Relationship Id="rId9" Type="http://schemas.openxmlformats.org/officeDocument/2006/relationships/image" Target="../media/image9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18" Type="http://schemas.microsoft.com/office/2007/relationships/diagramDrawing" Target="../diagrams/drawing4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1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6" Type="http://schemas.openxmlformats.org/officeDocument/2006/relationships/diagramQuickStyle" Target="../diagrams/quickStyl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diagramLayout" Target="../diagrams/layout4.xml"/><Relationship Id="rId10" Type="http://schemas.openxmlformats.org/officeDocument/2006/relationships/diagramLayout" Target="../diagrams/layout3.xml"/><Relationship Id="rId19" Type="http://schemas.openxmlformats.org/officeDocument/2006/relationships/image" Target="../media/image16.jpeg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11560" y="2835042"/>
            <a:ext cx="7848872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HK" alt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「</a:t>
            </a:r>
            <a:r>
              <a:rPr lang="zh-TW" altLang="zh-HK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健康在職計劃</a:t>
            </a:r>
            <a:r>
              <a:rPr lang="zh-HK" alt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」</a:t>
            </a:r>
            <a:endParaRPr lang="en-US" altLang="zh-HK" sz="5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defRPr/>
            </a:pPr>
            <a:r>
              <a:rPr lang="zh-HK" alt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重點報告</a:t>
            </a:r>
            <a:endParaRPr lang="en-US" altLang="zh-TW" sz="5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endParaRPr lang="en-US" altLang="zh-TW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r">
              <a:defRPr/>
            </a:pPr>
            <a:r>
              <a:rPr lang="zh-HK" altLang="en-US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衞</a:t>
            </a:r>
            <a:r>
              <a:rPr lang="zh-HK" alt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生署</a:t>
            </a:r>
            <a:endParaRPr lang="en-US" altLang="zh-TW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r">
              <a:defRPr/>
            </a:pPr>
            <a:r>
              <a:rPr lang="en-US" altLang="zh-TW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2015</a:t>
            </a:r>
            <a:r>
              <a:rPr lang="zh-HK" alt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年</a:t>
            </a:r>
            <a:r>
              <a:rPr lang="en-US" altLang="zh-HK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12</a:t>
            </a:r>
            <a:r>
              <a:rPr lang="zh-HK" altLang="en-US" sz="1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月</a:t>
            </a:r>
            <a:endParaRPr lang="zh-TW" altLang="en-US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5363" name="Picture 4" descr="health@work_P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27000"/>
            <a:ext cx="54006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" descr="U:\_ MC Team\Public\Logos\COMMON LOGOS\CHP Logos\GIF(Transparent Background)\Primary_Bilingua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304800"/>
            <a:ext cx="13493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2" descr="U:\_ MC Team\Public\Logos\COMMON LOGOS\DH logo 2013\DH logo_png\DH_biling_centr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5715000"/>
            <a:ext cx="11890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762000"/>
          </a:xfrm>
        </p:spPr>
        <p:txBody>
          <a:bodyPr/>
          <a:lstStyle/>
          <a:p>
            <a:r>
              <a:rPr lang="zh-HK" alt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評估需要</a:t>
            </a:r>
            <a:endParaRPr lang="fr-FR" altLang="zh-TW" sz="36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579" name="TextBox 9"/>
          <p:cNvSpPr txBox="1">
            <a:spLocks noChangeArrowheads="1"/>
          </p:cNvSpPr>
          <p:nvPr/>
        </p:nvSpPr>
        <p:spPr bwMode="auto">
          <a:xfrm>
            <a:off x="142081" y="4768334"/>
            <a:ext cx="175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HK" altLang="en-US" b="1" dirty="0"/>
              <a:t>問卷調</a:t>
            </a:r>
            <a:r>
              <a:rPr lang="zh-HK" altLang="en-US" b="1" dirty="0" smtClean="0"/>
              <a:t>查 </a:t>
            </a:r>
            <a:r>
              <a:rPr lang="en-US" altLang="zh-HK" b="1" dirty="0" smtClean="0"/>
              <a:t>(</a:t>
            </a:r>
            <a:r>
              <a:rPr lang="zh-HK" altLang="en-US" b="1" dirty="0"/>
              <a:t>公</a:t>
            </a:r>
            <a:r>
              <a:rPr lang="zh-HK" altLang="en-US" b="1" dirty="0" smtClean="0"/>
              <a:t>司</a:t>
            </a:r>
            <a:r>
              <a:rPr lang="en-US" altLang="zh-HK" dirty="0" smtClean="0"/>
              <a:t>)</a:t>
            </a:r>
            <a:endParaRPr lang="en-US" altLang="zh-TW" dirty="0"/>
          </a:p>
        </p:txBody>
      </p:sp>
      <p:sp>
        <p:nvSpPr>
          <p:cNvPr id="24580" name="TextBox 10"/>
          <p:cNvSpPr txBox="1">
            <a:spLocks noChangeArrowheads="1"/>
          </p:cNvSpPr>
          <p:nvPr/>
        </p:nvSpPr>
        <p:spPr bwMode="auto">
          <a:xfrm>
            <a:off x="2397919" y="5105400"/>
            <a:ext cx="1752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HK" altLang="en-US" b="1" dirty="0"/>
              <a:t>實地考察</a:t>
            </a:r>
            <a:endParaRPr lang="en-US" altLang="zh-TW" b="1" dirty="0"/>
          </a:p>
        </p:txBody>
      </p:sp>
      <p:sp>
        <p:nvSpPr>
          <p:cNvPr id="24581" name="TextBox 11"/>
          <p:cNvSpPr txBox="1">
            <a:spLocks noChangeArrowheads="1"/>
          </p:cNvSpPr>
          <p:nvPr/>
        </p:nvSpPr>
        <p:spPr bwMode="auto">
          <a:xfrm>
            <a:off x="4419600" y="5334000"/>
            <a:ext cx="1752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HK" altLang="en-US" b="1" dirty="0"/>
              <a:t>健康推廣日</a:t>
            </a:r>
            <a:endParaRPr lang="en-US" altLang="zh-TW" dirty="0"/>
          </a:p>
        </p:txBody>
      </p:sp>
      <p:sp>
        <p:nvSpPr>
          <p:cNvPr id="24582" name="TextBox 11"/>
          <p:cNvSpPr txBox="1">
            <a:spLocks noChangeArrowheads="1"/>
          </p:cNvSpPr>
          <p:nvPr/>
        </p:nvSpPr>
        <p:spPr bwMode="auto">
          <a:xfrm>
            <a:off x="6324600" y="5791200"/>
            <a:ext cx="2286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HK" altLang="en-US" b="1" dirty="0" smtClean="0"/>
              <a:t>問卷調查</a:t>
            </a:r>
            <a:r>
              <a:rPr lang="en-US" altLang="zh-HK" b="1" dirty="0" smtClean="0"/>
              <a:t>(</a:t>
            </a:r>
            <a:r>
              <a:rPr lang="zh-HK" altLang="en-US" b="1" dirty="0" smtClean="0"/>
              <a:t>員工</a:t>
            </a:r>
            <a:r>
              <a:rPr lang="en-US" altLang="zh-HK" b="1" dirty="0" smtClean="0"/>
              <a:t>)</a:t>
            </a:r>
            <a:endParaRPr lang="en-US" altLang="zh-TW" b="1" dirty="0" smtClean="0"/>
          </a:p>
          <a:p>
            <a:r>
              <a:rPr lang="zh-HK" altLang="en-US" b="1" dirty="0" smtClean="0"/>
              <a:t>健康</a:t>
            </a:r>
            <a:r>
              <a:rPr lang="zh-HK" altLang="en-US" b="1" dirty="0"/>
              <a:t>推廣</a:t>
            </a:r>
            <a:r>
              <a:rPr lang="zh-HK" altLang="en-US" b="1" dirty="0" smtClean="0"/>
              <a:t>日</a:t>
            </a:r>
            <a:endParaRPr lang="en-US" altLang="zh-TW" b="1" dirty="0"/>
          </a:p>
        </p:txBody>
      </p:sp>
      <p:pic>
        <p:nvPicPr>
          <p:cNvPr id="24583" name="Picture 13"/>
          <p:cNvPicPr>
            <a:picLocks noChangeAspect="1" noChangeArrowheads="1"/>
          </p:cNvPicPr>
          <p:nvPr/>
        </p:nvPicPr>
        <p:blipFill>
          <a:blip r:embed="rId3" cstate="print"/>
          <a:srcRect l="3680" t="27599" r="66081" b="7091"/>
          <a:stretch>
            <a:fillRect/>
          </a:stretch>
        </p:blipFill>
        <p:spPr bwMode="auto">
          <a:xfrm>
            <a:off x="4191000" y="1905000"/>
            <a:ext cx="23193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14"/>
          <p:cNvPicPr>
            <a:picLocks noChangeAspect="1" noChangeArrowheads="1"/>
          </p:cNvPicPr>
          <p:nvPr/>
        </p:nvPicPr>
        <p:blipFill>
          <a:blip r:embed="rId4" cstate="print"/>
          <a:srcRect l="12746" t="27313" r="50352" b="7886"/>
          <a:stretch>
            <a:fillRect/>
          </a:stretch>
        </p:blipFill>
        <p:spPr bwMode="auto">
          <a:xfrm>
            <a:off x="6096000" y="2438400"/>
            <a:ext cx="26511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10"/>
          <p:cNvPicPr>
            <a:picLocks noChangeAspect="1" noChangeArrowheads="1"/>
          </p:cNvPicPr>
          <p:nvPr/>
        </p:nvPicPr>
        <p:blipFill>
          <a:blip r:embed="rId5" cstate="print"/>
          <a:srcRect l="3252" t="26923" r="64964" b="7051"/>
          <a:stretch>
            <a:fillRect/>
          </a:stretch>
        </p:blipFill>
        <p:spPr bwMode="auto">
          <a:xfrm>
            <a:off x="0" y="1844675"/>
            <a:ext cx="2036763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12"/>
          <p:cNvPicPr>
            <a:picLocks noChangeAspect="1" noChangeArrowheads="1"/>
          </p:cNvPicPr>
          <p:nvPr/>
        </p:nvPicPr>
        <p:blipFill>
          <a:blip r:embed="rId6" cstate="print"/>
          <a:srcRect l="4065" t="28056" r="67291" b="7527"/>
          <a:stretch>
            <a:fillRect/>
          </a:stretch>
        </p:blipFill>
        <p:spPr bwMode="auto">
          <a:xfrm>
            <a:off x="1905000" y="1752600"/>
            <a:ext cx="23574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0"/>
            <a:ext cx="3429000" cy="762000"/>
          </a:xfrm>
        </p:spPr>
        <p:txBody>
          <a:bodyPr rtlCol="0">
            <a:normAutofit/>
          </a:bodyPr>
          <a:lstStyle/>
          <a:p>
            <a:r>
              <a:rPr lang="zh-HK" altLang="en-US" b="1" dirty="0">
                <a:solidFill>
                  <a:schemeClr val="accent1"/>
                </a:solidFill>
              </a:rPr>
              <a:t>實地考察</a:t>
            </a:r>
            <a:endParaRPr lang="en-US" altLang="zh-TW" b="1" dirty="0">
              <a:solidFill>
                <a:schemeClr val="accent1"/>
              </a:solidFill>
            </a:endParaRPr>
          </a:p>
        </p:txBody>
      </p:sp>
      <p:pic>
        <p:nvPicPr>
          <p:cNvPr id="25603" name="Picture 10" descr="U:\Projects\Research\Health@work Project\Health@work Project Phase II\Need Assessment\Site visit\Photo of Site Visit\3 Hang Yick Properties Management Limited_12112012\21F conference room 1 over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077072"/>
            <a:ext cx="18796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9" descr="U:\Projects\Research\Health@work Project\Health@work Project Phase II\Need Assessment\Site visit\Photo of Site Visit\3 Hang Yick Properties Management Limited_12112012\public open area - walking pat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980728"/>
            <a:ext cx="2239963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 descr="U:\Projects\Research\Health@work Project\Health@work Project Phase II\Need Assessment\Site visit\Photo of Site Visit\3 Hang Yick Properties Management Limited_12112012\21F office - magazine rac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052736"/>
            <a:ext cx="1655763" cy="22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8" descr="U:\Projects\Research\Health@work Project\Health@work Project Phase II\Need Assessment\Site visit\Photo of Site Visit\3 Hang Yick Properties Management Limited_12112012\21F reception counter with shelves for leaflets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908720"/>
            <a:ext cx="172878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5" descr="U:\Projects\Research\Health@work Project\Health@work Project Phase II\Need Assessment\Site visit\Photo of Site Visit\3 Hang Yick Properties Management Limited_12112012\20F staircase (3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293096"/>
            <a:ext cx="1627188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3" descr="U:\Projects\Research\Health@work Project\Health@work Project Phase II\Need Assessment\Site visit\Photo of Site Visit\4 BCT_13112012\17F pantry - notice boar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1196752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4" descr="U:\Projects\Research\Health@work Project\Health@work Project Phase II\Need Assessment\Site visit\Photo of Site Visit\4 BCT_13112012\17F pantry - vendor machin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6176" y="3645024"/>
            <a:ext cx="2257425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1" name="TextBox 11"/>
          <p:cNvSpPr txBox="1">
            <a:spLocks noChangeArrowheads="1"/>
          </p:cNvSpPr>
          <p:nvPr/>
        </p:nvSpPr>
        <p:spPr bwMode="auto">
          <a:xfrm>
            <a:off x="1918271" y="846138"/>
            <a:ext cx="42735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zh-HK" altLang="en-US" sz="1600" b="1" dirty="0" smtClean="0">
                <a:latin typeface="Arial" pitchFamily="34" charset="0"/>
                <a:cs typeface="Arial" pitchFamily="34" charset="0"/>
              </a:rPr>
              <a:t>有否空間放置健康推廣資訊</a:t>
            </a:r>
            <a:r>
              <a:rPr lang="en-US" altLang="zh-HK" sz="1600" b="1" dirty="0" smtClean="0">
                <a:latin typeface="Arial" pitchFamily="34" charset="0"/>
                <a:cs typeface="Arial" pitchFamily="34" charset="0"/>
              </a:rPr>
              <a:t>?</a:t>
            </a:r>
            <a:endParaRPr lang="zh-HK" altLang="en-US" sz="1600" dirty="0"/>
          </a:p>
        </p:txBody>
      </p:sp>
      <p:sp>
        <p:nvSpPr>
          <p:cNvPr id="25612" name="TextBox 12"/>
          <p:cNvSpPr txBox="1">
            <a:spLocks noChangeArrowheads="1"/>
          </p:cNvSpPr>
          <p:nvPr/>
        </p:nvSpPr>
        <p:spPr bwMode="auto">
          <a:xfrm>
            <a:off x="6400800" y="3284984"/>
            <a:ext cx="2743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HK" altLang="en-US" sz="1600" b="1" dirty="0">
                <a:latin typeface="Calibri" pitchFamily="34" charset="0"/>
              </a:rPr>
              <a:t>提供的小食和飲品是否健</a:t>
            </a:r>
            <a:r>
              <a:rPr lang="zh-HK" altLang="en-US" sz="1600" b="1" dirty="0" smtClean="0">
                <a:latin typeface="Calibri" pitchFamily="34" charset="0"/>
              </a:rPr>
              <a:t>康</a:t>
            </a:r>
            <a:r>
              <a:rPr lang="en-US" altLang="zh-HK" sz="1600" b="1" dirty="0" smtClean="0">
                <a:latin typeface="Calibri" pitchFamily="34" charset="0"/>
              </a:rPr>
              <a:t>?</a:t>
            </a:r>
            <a:endParaRPr kumimoji="0" lang="zh-TW" altLang="en-US" sz="1600" b="1" dirty="0">
              <a:latin typeface="Calibri" pitchFamily="34" charset="0"/>
            </a:endParaRPr>
          </a:p>
        </p:txBody>
      </p:sp>
      <p:sp>
        <p:nvSpPr>
          <p:cNvPr id="25613" name="TextBox 13"/>
          <p:cNvSpPr txBox="1">
            <a:spLocks noChangeArrowheads="1"/>
          </p:cNvSpPr>
          <p:nvPr/>
        </p:nvSpPr>
        <p:spPr bwMode="auto">
          <a:xfrm>
            <a:off x="251520" y="3789040"/>
            <a:ext cx="18780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HK" altLang="en-US" sz="1600" b="1" dirty="0">
                <a:latin typeface="Calibri" pitchFamily="34" charset="0"/>
              </a:rPr>
              <a:t>樓梯是否適合步</a:t>
            </a:r>
            <a:r>
              <a:rPr lang="zh-HK" altLang="en-US" sz="1600" b="1" dirty="0" smtClean="0">
                <a:latin typeface="Calibri" pitchFamily="34" charset="0"/>
              </a:rPr>
              <a:t>行</a:t>
            </a:r>
            <a:r>
              <a:rPr lang="en-US" altLang="zh-HK" sz="1600" b="1" dirty="0" smtClean="0">
                <a:latin typeface="Calibri" pitchFamily="34" charset="0"/>
              </a:rPr>
              <a:t>?</a:t>
            </a:r>
            <a:endParaRPr kumimoji="0" lang="zh-TW" altLang="en-US" sz="1600" b="1" dirty="0">
              <a:latin typeface="Calibri" pitchFamily="34" charset="0"/>
            </a:endParaRPr>
          </a:p>
        </p:txBody>
      </p:sp>
      <p:sp>
        <p:nvSpPr>
          <p:cNvPr id="25614" name="TextBox 14"/>
          <p:cNvSpPr txBox="1">
            <a:spLocks noChangeArrowheads="1"/>
          </p:cNvSpPr>
          <p:nvPr/>
        </p:nvSpPr>
        <p:spPr bwMode="auto">
          <a:xfrm>
            <a:off x="2483768" y="3645024"/>
            <a:ext cx="35283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HK" altLang="en-US" sz="1600" b="1" dirty="0" smtClean="0">
                <a:latin typeface="Calibri" pitchFamily="34" charset="0"/>
              </a:rPr>
              <a:t>是否有足夠的空間進行健康推廣活動</a:t>
            </a:r>
            <a:r>
              <a:rPr lang="en-US" altLang="zh-HK" sz="1600" dirty="0" smtClean="0">
                <a:latin typeface="Calibri" pitchFamily="34" charset="0"/>
              </a:rPr>
              <a:t>?</a:t>
            </a:r>
            <a:endParaRPr kumimoji="0" lang="zh-TW" altLang="en-US" sz="1600" dirty="0">
              <a:latin typeface="Calibri" pitchFamily="34" charset="0"/>
            </a:endParaRPr>
          </a:p>
        </p:txBody>
      </p:sp>
      <p:sp>
        <p:nvSpPr>
          <p:cNvPr id="25615" name="TextBox 15"/>
          <p:cNvSpPr txBox="1">
            <a:spLocks noChangeArrowheads="1"/>
          </p:cNvSpPr>
          <p:nvPr/>
        </p:nvSpPr>
        <p:spPr bwMode="auto">
          <a:xfrm>
            <a:off x="6516216" y="548680"/>
            <a:ext cx="20882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HK" altLang="en-US" sz="1600" b="1" dirty="0" smtClean="0">
                <a:latin typeface="Calibri" pitchFamily="34" charset="0"/>
              </a:rPr>
              <a:t>鄰近有否活動</a:t>
            </a:r>
            <a:r>
              <a:rPr lang="zh-HK" altLang="en-US" sz="1600" b="1" dirty="0">
                <a:latin typeface="Calibri" pitchFamily="34" charset="0"/>
              </a:rPr>
              <a:t>空</a:t>
            </a:r>
            <a:r>
              <a:rPr lang="zh-HK" altLang="en-US" sz="1600" b="1" dirty="0" smtClean="0">
                <a:latin typeface="Calibri" pitchFamily="34" charset="0"/>
              </a:rPr>
              <a:t>間</a:t>
            </a:r>
            <a:r>
              <a:rPr lang="en-US" altLang="zh-HK" sz="1600" dirty="0" smtClean="0">
                <a:latin typeface="Calibri" pitchFamily="34" charset="0"/>
              </a:rPr>
              <a:t>?</a:t>
            </a:r>
            <a:endParaRPr kumimoji="0" lang="zh-TW" altLang="en-US" sz="1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23850" y="0"/>
            <a:ext cx="8229600" cy="738188"/>
          </a:xfrm>
        </p:spPr>
        <p:txBody>
          <a:bodyPr>
            <a:normAutofit fontScale="90000"/>
          </a:bodyPr>
          <a:lstStyle/>
          <a:p>
            <a:pPr lvl="0"/>
            <a:r>
              <a:rPr lang="zh-HK" altLang="en-US" b="1" dirty="0">
                <a:solidFill>
                  <a:schemeClr val="accent1"/>
                </a:solidFill>
              </a:rPr>
              <a:t>健康推廣日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459788" cy="5715000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GB" altLang="zh-TW" dirty="0" smtClean="0"/>
          </a:p>
          <a:p>
            <a:pPr eaLnBrk="1" hangingPunct="1"/>
            <a:endParaRPr lang="zh-TW" altLang="en-US" dirty="0" smtClean="0"/>
          </a:p>
        </p:txBody>
      </p:sp>
      <p:pic>
        <p:nvPicPr>
          <p:cNvPr id="26628" name="Picture 2" descr="U:\Projects\Research\Health@work Project\Health@work Project Phase II\Website\Future website\Photo reference\C6.1 Photo gallery\C6.1.3 Health Day\1. Health questionnaire filling填寫問卷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09600"/>
            <a:ext cx="1895475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 descr="U:\Projects\Research\Health@work Project\Health@work Project Phase II\Website\Future website\Photo reference\C6.1 Photo gallery\C6.1.3 Health Day\5. Height measuring量度身高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0613" y="803275"/>
            <a:ext cx="1450975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U:\Projects\Research\Health@work Project\Health@work Project Phase II\Website\Future website\Photo reference\C6.1 Photo gallery\C6.1.3 Health Day\10. 3-min Step Test三分鐘台階測試.JPG"/>
          <p:cNvPicPr>
            <a:picLocks noChangeAspect="1" noChangeArrowheads="1"/>
          </p:cNvPicPr>
          <p:nvPr/>
        </p:nvPicPr>
        <p:blipFill>
          <a:blip r:embed="rId5" cstate="print"/>
          <a:srcRect r="9114"/>
          <a:stretch>
            <a:fillRect/>
          </a:stretch>
        </p:blipFill>
        <p:spPr bwMode="auto">
          <a:xfrm>
            <a:off x="6118225" y="3346450"/>
            <a:ext cx="24923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 descr="U:\Projects\Research\Health@work Project\Health@work Project Phase II\Website\Future website\Photo reference\C6.1 Photo gallery\C6.1.3 Health Day\16. Sit-and-reach Test坐體前伸測試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3352800"/>
            <a:ext cx="2208213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8" descr="U:\Projects\Research\Health@work Project\Health@work Project Phase II\Website\Future website\Photo reference\C6.1 Photo gallery\C6.1.3 Health Day\18. Tests intrepretation by nurse 護士解釋測試結果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3200400"/>
            <a:ext cx="24574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3" descr="U:\Projects\Research\Health@work Project\Health@work Project Phase II\Website\Future website\Photo reference\C6.1 Photo gallery\C6.1.3 Health Day\2. Blood Pressure Measuring量度血壓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19400" y="914400"/>
            <a:ext cx="2386013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TextBox 9"/>
          <p:cNvSpPr txBox="1">
            <a:spLocks noChangeArrowheads="1"/>
          </p:cNvSpPr>
          <p:nvPr/>
        </p:nvSpPr>
        <p:spPr bwMode="auto">
          <a:xfrm>
            <a:off x="304800" y="2438400"/>
            <a:ext cx="21955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1600" dirty="0" smtClean="0">
                <a:latin typeface="Calibri" pitchFamily="34" charset="0"/>
              </a:rPr>
              <a:t>員工問卷調查</a:t>
            </a:r>
            <a:endParaRPr kumimoji="0" lang="zh-TW" altLang="en-US" sz="1600" dirty="0">
              <a:latin typeface="Calibri" pitchFamily="34" charset="0"/>
            </a:endParaRPr>
          </a:p>
        </p:txBody>
      </p:sp>
      <p:sp>
        <p:nvSpPr>
          <p:cNvPr id="26635" name="TextBox 10"/>
          <p:cNvSpPr txBox="1">
            <a:spLocks noChangeArrowheads="1"/>
          </p:cNvSpPr>
          <p:nvPr/>
        </p:nvSpPr>
        <p:spPr bwMode="auto">
          <a:xfrm>
            <a:off x="6607175" y="5329238"/>
            <a:ext cx="15128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1600" dirty="0"/>
              <a:t>體能活</a:t>
            </a:r>
            <a:r>
              <a:rPr lang="zh-TW" altLang="en-US" sz="1600" dirty="0" smtClean="0"/>
              <a:t>動測</a:t>
            </a:r>
            <a:r>
              <a:rPr lang="zh-TW" altLang="en-US" sz="1600" dirty="0"/>
              <a:t>試</a:t>
            </a:r>
            <a:endParaRPr kumimoji="0" lang="zh-TW" altLang="en-US" sz="1600" dirty="0">
              <a:latin typeface="Calibri" pitchFamily="34" charset="0"/>
            </a:endParaRPr>
          </a:p>
        </p:txBody>
      </p:sp>
      <p:sp>
        <p:nvSpPr>
          <p:cNvPr id="26636" name="TextBox 11"/>
          <p:cNvSpPr txBox="1">
            <a:spLocks noChangeArrowheads="1"/>
          </p:cNvSpPr>
          <p:nvPr/>
        </p:nvSpPr>
        <p:spPr bwMode="auto">
          <a:xfrm>
            <a:off x="3657600" y="5181600"/>
            <a:ext cx="17287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1600" dirty="0"/>
              <a:t>體能活</a:t>
            </a:r>
            <a:r>
              <a:rPr lang="zh-TW" altLang="en-US" sz="1600" dirty="0" smtClean="0"/>
              <a:t>動測</a:t>
            </a:r>
            <a:r>
              <a:rPr lang="zh-TW" altLang="en-US" sz="1600" dirty="0"/>
              <a:t>試</a:t>
            </a:r>
            <a:endParaRPr kumimoji="0" lang="zh-TW" altLang="en-US" sz="1600" dirty="0">
              <a:latin typeface="Calibri" pitchFamily="34" charset="0"/>
            </a:endParaRPr>
          </a:p>
        </p:txBody>
      </p:sp>
      <p:sp>
        <p:nvSpPr>
          <p:cNvPr id="26637" name="TextBox 12"/>
          <p:cNvSpPr txBox="1">
            <a:spLocks noChangeArrowheads="1"/>
          </p:cNvSpPr>
          <p:nvPr/>
        </p:nvSpPr>
        <p:spPr bwMode="auto">
          <a:xfrm>
            <a:off x="539552" y="4941168"/>
            <a:ext cx="212372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600" dirty="0" smtClean="0">
                <a:latin typeface="Calibri" pitchFamily="34" charset="0"/>
              </a:rPr>
              <a:t>講解健康評估結果</a:t>
            </a:r>
            <a:endParaRPr kumimoji="0" lang="zh-TW" altLang="en-US" sz="1600" dirty="0">
              <a:latin typeface="Calibri" pitchFamily="34" charset="0"/>
            </a:endParaRPr>
          </a:p>
        </p:txBody>
      </p:sp>
      <p:sp>
        <p:nvSpPr>
          <p:cNvPr id="26638" name="TextBox 13"/>
          <p:cNvSpPr txBox="1">
            <a:spLocks noChangeArrowheads="1"/>
          </p:cNvSpPr>
          <p:nvPr/>
        </p:nvSpPr>
        <p:spPr bwMode="auto">
          <a:xfrm>
            <a:off x="7772399" y="1447800"/>
            <a:ext cx="13065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600" dirty="0">
                <a:latin typeface="Calibri" pitchFamily="34" charset="0"/>
              </a:rPr>
              <a:t>量度</a:t>
            </a:r>
            <a:r>
              <a:rPr lang="zh-TW" altLang="en-US" sz="1600" dirty="0" smtClean="0"/>
              <a:t>體</a:t>
            </a:r>
            <a:r>
              <a:rPr lang="zh-TW" altLang="en-US" sz="1600" dirty="0"/>
              <a:t>重、身高、腰圍</a:t>
            </a:r>
            <a:endParaRPr kumimoji="0" lang="zh-TW" altLang="en-US" sz="1600" dirty="0">
              <a:latin typeface="Calibri" pitchFamily="34" charset="0"/>
            </a:endParaRPr>
          </a:p>
        </p:txBody>
      </p:sp>
      <p:sp>
        <p:nvSpPr>
          <p:cNvPr id="26639" name="TextBox 14"/>
          <p:cNvSpPr txBox="1">
            <a:spLocks noChangeArrowheads="1"/>
          </p:cNvSpPr>
          <p:nvPr/>
        </p:nvSpPr>
        <p:spPr bwMode="auto">
          <a:xfrm>
            <a:off x="2743200" y="2590800"/>
            <a:ext cx="3276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1600" dirty="0">
                <a:latin typeface="Calibri" pitchFamily="34" charset="0"/>
              </a:rPr>
              <a:t>量度血壓</a:t>
            </a:r>
            <a:endParaRPr kumimoji="0" lang="zh-TW" altLang="en-US" sz="1600" dirty="0">
              <a:latin typeface="Calibri" pitchFamily="34" charset="0"/>
            </a:endParaRPr>
          </a:p>
        </p:txBody>
      </p:sp>
      <p:sp>
        <p:nvSpPr>
          <p:cNvPr id="26640" name="TextBox 14"/>
          <p:cNvSpPr txBox="1">
            <a:spLocks noChangeArrowheads="1"/>
          </p:cNvSpPr>
          <p:nvPr/>
        </p:nvSpPr>
        <p:spPr bwMode="auto">
          <a:xfrm>
            <a:off x="-17462" y="5682357"/>
            <a:ext cx="9078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tx2"/>
                </a:solidFill>
              </a:rPr>
              <a:t>職業安全健康局，即衞生署的「健康在職計劃」策略合作</a:t>
            </a:r>
            <a:r>
              <a:rPr lang="zh-TW" altLang="en-US" dirty="0" smtClean="0">
                <a:solidFill>
                  <a:schemeClr val="tx2"/>
                </a:solidFill>
              </a:rPr>
              <a:t>夥伴為員工舉辦健康</a:t>
            </a:r>
            <a:r>
              <a:rPr lang="zh-TW" altLang="en-US" dirty="0">
                <a:solidFill>
                  <a:schemeClr val="tx2"/>
                </a:solidFill>
              </a:rPr>
              <a:t>推廣</a:t>
            </a:r>
            <a:r>
              <a:rPr lang="zh-TW" altLang="en-US" dirty="0" smtClean="0">
                <a:solidFill>
                  <a:schemeClr val="tx2"/>
                </a:solidFill>
              </a:rPr>
              <a:t>日</a:t>
            </a:r>
            <a:endParaRPr lang="en-GB" altLang="zh-TW" dirty="0">
              <a:solidFill>
                <a:schemeClr val="tx2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2438400" y="14478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Right Arrow 17"/>
          <p:cNvSpPr/>
          <p:nvPr/>
        </p:nvSpPr>
        <p:spPr>
          <a:xfrm>
            <a:off x="5410200" y="15240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Down Arrow 19"/>
          <p:cNvSpPr/>
          <p:nvPr/>
        </p:nvSpPr>
        <p:spPr>
          <a:xfrm>
            <a:off x="6896100" y="2932113"/>
            <a:ext cx="2286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Left Arrow 20"/>
          <p:cNvSpPr/>
          <p:nvPr/>
        </p:nvSpPr>
        <p:spPr>
          <a:xfrm>
            <a:off x="5638800" y="4038600"/>
            <a:ext cx="38100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Left Arrow 21"/>
          <p:cNvSpPr/>
          <p:nvPr/>
        </p:nvSpPr>
        <p:spPr>
          <a:xfrm>
            <a:off x="2819400" y="3962400"/>
            <a:ext cx="38100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Rectangle 1"/>
          <p:cNvSpPr/>
          <p:nvPr/>
        </p:nvSpPr>
        <p:spPr>
          <a:xfrm>
            <a:off x="115094" y="6229348"/>
            <a:ext cx="52712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HK" dirty="0" smtClean="0"/>
              <a:t>2012</a:t>
            </a:r>
            <a:r>
              <a:rPr lang="zh-HK" altLang="en-US" dirty="0"/>
              <a:t>年</a:t>
            </a:r>
            <a:r>
              <a:rPr lang="fr-FR" altLang="zh-HK" dirty="0" smtClean="0"/>
              <a:t>11</a:t>
            </a:r>
            <a:r>
              <a:rPr lang="zh-HK" altLang="en-US" dirty="0"/>
              <a:t>月</a:t>
            </a:r>
            <a:r>
              <a:rPr lang="fr-FR" altLang="zh-HK" dirty="0" smtClean="0"/>
              <a:t>19</a:t>
            </a:r>
            <a:r>
              <a:rPr lang="zh-HK" altLang="en-US" dirty="0"/>
              <a:t>日</a:t>
            </a:r>
            <a:r>
              <a:rPr lang="fr-FR" altLang="zh-HK" dirty="0" smtClean="0"/>
              <a:t>- 2013</a:t>
            </a:r>
            <a:r>
              <a:rPr lang="zh-HK" altLang="en-US" dirty="0"/>
              <a:t>年</a:t>
            </a:r>
            <a:r>
              <a:rPr lang="fr-FR" altLang="zh-HK" dirty="0" smtClean="0"/>
              <a:t>6</a:t>
            </a:r>
            <a:r>
              <a:rPr lang="zh-HK" altLang="en-US" dirty="0" smtClean="0"/>
              <a:t>月</a:t>
            </a:r>
            <a:r>
              <a:rPr lang="en-US" altLang="zh-HK" dirty="0" smtClean="0"/>
              <a:t>18</a:t>
            </a:r>
            <a:r>
              <a:rPr lang="zh-HK" altLang="en-US" dirty="0"/>
              <a:t>日</a:t>
            </a:r>
            <a:endParaRPr lang="fr-FR" altLang="zh-HK" dirty="0"/>
          </a:p>
          <a:p>
            <a:r>
              <a:rPr lang="fr-FR" altLang="zh-HK" dirty="0" smtClean="0"/>
              <a:t>34</a:t>
            </a:r>
            <a:r>
              <a:rPr lang="zh-TW" altLang="en-US" dirty="0" smtClean="0"/>
              <a:t>單元</a:t>
            </a:r>
            <a:r>
              <a:rPr lang="fr-FR" altLang="zh-HK" dirty="0" smtClean="0"/>
              <a:t>(1053</a:t>
            </a:r>
            <a:r>
              <a:rPr lang="zh-HK" altLang="en-US" dirty="0"/>
              <a:t>參加者</a:t>
            </a:r>
            <a:r>
              <a:rPr lang="fr-FR" altLang="zh-HK" dirty="0" smtClean="0"/>
              <a:t>)</a:t>
            </a:r>
            <a:endParaRPr lang="fr-FR" altLang="zh-H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7" descr="U:\Projects\Research\Health@work Project\Health@work Project Phase II\Participating companies\8. AIR FRANCE\Year Plan\DSC_9812.JPG"/>
          <p:cNvPicPr>
            <a:picLocks noChangeAspect="1" noChangeArrowheads="1"/>
          </p:cNvPicPr>
          <p:nvPr/>
        </p:nvPicPr>
        <p:blipFill>
          <a:blip r:embed="rId3" cstate="print"/>
          <a:srcRect l="5092" t="10406" r="21651" b="28639"/>
          <a:stretch>
            <a:fillRect/>
          </a:stretch>
        </p:blipFill>
        <p:spPr bwMode="auto">
          <a:xfrm>
            <a:off x="3266686" y="3010538"/>
            <a:ext cx="236220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8" descr="U:\Projects\Research\Health@work Project\Health@work Project Phase II\Participating companies\9.Pfizer Corporation Hong Kong Limited\Report Presenation\DSC00689.JPG"/>
          <p:cNvPicPr>
            <a:picLocks noChangeAspect="1" noChangeArrowheads="1"/>
          </p:cNvPicPr>
          <p:nvPr/>
        </p:nvPicPr>
        <p:blipFill>
          <a:blip r:embed="rId4" cstate="print"/>
          <a:srcRect l="8511" t="14815" r="2129" b="11111"/>
          <a:stretch>
            <a:fillRect/>
          </a:stretch>
        </p:blipFill>
        <p:spPr bwMode="auto">
          <a:xfrm>
            <a:off x="119063" y="5002213"/>
            <a:ext cx="2797175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0" descr="U:\Projects\Research\Health@work Project\Health@work Project Phase II\Participating companies\14. Simmons\Year Plan\IMG_5479.JPG"/>
          <p:cNvPicPr>
            <a:picLocks noChangeAspect="1" noChangeArrowheads="1"/>
          </p:cNvPicPr>
          <p:nvPr/>
        </p:nvPicPr>
        <p:blipFill>
          <a:blip r:embed="rId5" cstate="print"/>
          <a:srcRect l="9540" t="33221" r="14143"/>
          <a:stretch>
            <a:fillRect/>
          </a:stretch>
        </p:blipFill>
        <p:spPr bwMode="auto">
          <a:xfrm>
            <a:off x="3270250" y="4929188"/>
            <a:ext cx="2303463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1" descr="U:\Projects\Research\Health@work Project\Health@work Project Phase II\Participating companies\15. VTC Wellness Centre\Report Presentation\IMG_5871.JPG"/>
          <p:cNvPicPr>
            <a:picLocks noChangeAspect="1" noChangeArrowheads="1"/>
          </p:cNvPicPr>
          <p:nvPr/>
        </p:nvPicPr>
        <p:blipFill>
          <a:blip r:embed="rId6" cstate="print"/>
          <a:srcRect l="10603" t="33833" b="11961"/>
          <a:stretch>
            <a:fillRect/>
          </a:stretch>
        </p:blipFill>
        <p:spPr bwMode="auto">
          <a:xfrm>
            <a:off x="119063" y="3034081"/>
            <a:ext cx="28829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4" descr="U:\Projects\Research\Health@work Project\Health@work Project Phase II\Participating companies\2. HSBC - Service Delivery\Year Plan\IMG_5865.JPG"/>
          <p:cNvPicPr>
            <a:picLocks noChangeAspect="1" noChangeArrowheads="1"/>
          </p:cNvPicPr>
          <p:nvPr/>
        </p:nvPicPr>
        <p:blipFill>
          <a:blip r:embed="rId7" cstate="print"/>
          <a:srcRect t="-17485" b="34558"/>
          <a:stretch>
            <a:fillRect/>
          </a:stretch>
        </p:blipFill>
        <p:spPr bwMode="auto">
          <a:xfrm>
            <a:off x="6138863" y="2663378"/>
            <a:ext cx="2590800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119063" y="1870653"/>
            <a:ext cx="30130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HK" altLang="en-US" sz="2000" b="1" dirty="0"/>
              <a:t>簡</a:t>
            </a:r>
            <a:r>
              <a:rPr lang="zh-HK" altLang="en-US" sz="2000" b="1" dirty="0" smtClean="0"/>
              <a:t>介</a:t>
            </a:r>
            <a:r>
              <a:rPr lang="zh-HK" altLang="en-US" sz="2000" dirty="0" smtClean="0">
                <a:solidFill>
                  <a:schemeClr val="accent1"/>
                </a:solidFill>
              </a:rPr>
              <a:t>「</a:t>
            </a:r>
            <a:r>
              <a:rPr lang="zh-HK" altLang="en-US" sz="2000" b="1" dirty="0"/>
              <a:t>機構需要評估報告</a:t>
            </a:r>
            <a:r>
              <a:rPr lang="zh-HK" altLang="en-US" sz="2000" dirty="0" smtClean="0">
                <a:solidFill>
                  <a:schemeClr val="accent1"/>
                </a:solidFill>
              </a:rPr>
              <a:t>」</a:t>
            </a:r>
            <a:endParaRPr kumimoji="0" lang="zh-TW" altLang="en-US" sz="2000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2540" name="TextBox 11"/>
          <p:cNvSpPr txBox="1">
            <a:spLocks noChangeArrowheads="1"/>
          </p:cNvSpPr>
          <p:nvPr/>
        </p:nvSpPr>
        <p:spPr bwMode="auto">
          <a:xfrm>
            <a:off x="3295752" y="1870653"/>
            <a:ext cx="2451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000" b="1" dirty="0"/>
              <a:t>擬備「來年計劃」</a:t>
            </a:r>
            <a:endParaRPr kumimoji="0" lang="zh-TW" altLang="en-US" sz="2000" b="1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2541" name="TextBox 12"/>
          <p:cNvSpPr txBox="1">
            <a:spLocks noChangeArrowheads="1"/>
          </p:cNvSpPr>
          <p:nvPr/>
        </p:nvSpPr>
        <p:spPr bwMode="auto">
          <a:xfrm>
            <a:off x="5910465" y="1940473"/>
            <a:ext cx="29162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000" b="1" dirty="0"/>
              <a:t>討論</a:t>
            </a:r>
            <a:r>
              <a:rPr lang="zh-TW" altLang="en-US" sz="2000" b="1" dirty="0" smtClean="0"/>
              <a:t>和</a:t>
            </a:r>
            <a:r>
              <a:rPr lang="zh-HK" altLang="en-US" sz="2000" b="1" dirty="0"/>
              <a:t>制訂</a:t>
            </a:r>
            <a:r>
              <a:rPr lang="zh-TW" altLang="en-US" sz="2000" b="1" dirty="0" smtClean="0"/>
              <a:t>「</a:t>
            </a:r>
            <a:r>
              <a:rPr lang="zh-TW" altLang="en-US" sz="2000" b="1" dirty="0"/>
              <a:t>行動計劃</a:t>
            </a:r>
            <a:r>
              <a:rPr lang="zh-TW" altLang="en-US" sz="2000" b="1" dirty="0" smtClean="0"/>
              <a:t>」</a:t>
            </a:r>
            <a:endParaRPr kumimoji="0" lang="zh-TW" altLang="en-US" sz="2000" b="1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27660" name="Picture 2" descr="U:\Projects\Research\Health@work Project\Health@work Project Phase II\Participating companies\5.Urban Property Management Limited\Year Plan\2nd Year Plan\IMG_5753.JPG"/>
          <p:cNvPicPr>
            <a:picLocks noChangeAspect="1" noChangeArrowheads="1"/>
          </p:cNvPicPr>
          <p:nvPr/>
        </p:nvPicPr>
        <p:blipFill>
          <a:blip r:embed="rId8" cstate="print"/>
          <a:srcRect l="2702" t="9650" r="12866" b="16373"/>
          <a:stretch>
            <a:fillRect/>
          </a:stretch>
        </p:blipFill>
        <p:spPr bwMode="auto">
          <a:xfrm>
            <a:off x="6208713" y="5016500"/>
            <a:ext cx="252095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38125" y="515090"/>
            <a:ext cx="890587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accent1"/>
                </a:solidFill>
              </a:rPr>
              <a:t>衞生</a:t>
            </a:r>
            <a:r>
              <a:rPr lang="zh-TW" altLang="en-US" sz="3600" b="1" dirty="0" smtClean="0">
                <a:solidFill>
                  <a:schemeClr val="accent1"/>
                </a:solidFill>
              </a:rPr>
              <a:t>署與</a:t>
            </a:r>
            <a:r>
              <a:rPr lang="zh-TW" altLang="en-US" sz="3600" b="1" dirty="0">
                <a:solidFill>
                  <a:schemeClr val="accent1"/>
                </a:solidFill>
              </a:rPr>
              <a:t>健康委員會召開工作會議</a:t>
            </a:r>
            <a:r>
              <a:rPr lang="en-US" altLang="zh-TW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HK" altLang="en-US" sz="3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0" y="-84137"/>
            <a:ext cx="8915400" cy="1066800"/>
          </a:xfrm>
        </p:spPr>
        <p:txBody>
          <a:bodyPr/>
          <a:lstStyle/>
          <a:p>
            <a:pPr algn="l"/>
            <a:r>
              <a:rPr lang="zh-TW" altLang="en-US" sz="3600" b="1" dirty="0">
                <a:solidFill>
                  <a:schemeClr val="accent1"/>
                </a:solidFill>
              </a:rPr>
              <a:t>與健康委員會檢</a:t>
            </a:r>
            <a:r>
              <a:rPr lang="zh-TW" altLang="en-US" sz="3600" b="1" dirty="0" smtClean="0">
                <a:solidFill>
                  <a:schemeClr val="accent1"/>
                </a:solidFill>
              </a:rPr>
              <a:t>討</a:t>
            </a:r>
            <a:r>
              <a:rPr lang="zh-HK" altLang="en-US" sz="3600" dirty="0">
                <a:solidFill>
                  <a:schemeClr val="accent1"/>
                </a:solidFill>
              </a:rPr>
              <a:t>「</a:t>
            </a:r>
            <a:r>
              <a:rPr lang="zh-TW" altLang="en-US" sz="3600" b="1" dirty="0" smtClean="0">
                <a:solidFill>
                  <a:schemeClr val="accent1"/>
                </a:solidFill>
              </a:rPr>
              <a:t>行</a:t>
            </a:r>
            <a:r>
              <a:rPr lang="zh-TW" altLang="en-US" sz="3600" b="1" dirty="0">
                <a:solidFill>
                  <a:schemeClr val="accent1"/>
                </a:solidFill>
              </a:rPr>
              <a:t>動計</a:t>
            </a:r>
            <a:r>
              <a:rPr lang="zh-TW" altLang="en-US" sz="3600" b="1" dirty="0" smtClean="0">
                <a:solidFill>
                  <a:schemeClr val="accent1"/>
                </a:solidFill>
              </a:rPr>
              <a:t>劃</a:t>
            </a:r>
            <a:r>
              <a:rPr lang="zh-HK" altLang="en-US" sz="3600" dirty="0">
                <a:solidFill>
                  <a:schemeClr val="accent1"/>
                </a:solidFill>
              </a:rPr>
              <a:t>」</a:t>
            </a:r>
            <a:endParaRPr lang="zh-TW" altLang="en-US" sz="3600" b="1" dirty="0" smtClean="0">
              <a:solidFill>
                <a:schemeClr val="accent1"/>
              </a:solidFill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8840788" cy="5721350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GB" altLang="zh-TW" dirty="0" smtClean="0"/>
          </a:p>
          <a:p>
            <a:pPr eaLnBrk="1" hangingPunct="1"/>
            <a:endParaRPr lang="zh-TW" altLang="en-US" dirty="0" smtClean="0"/>
          </a:p>
        </p:txBody>
      </p:sp>
      <p:sp>
        <p:nvSpPr>
          <p:cNvPr id="28676" name="TextBox 11"/>
          <p:cNvSpPr txBox="1">
            <a:spLocks noChangeArrowheads="1"/>
          </p:cNvSpPr>
          <p:nvPr/>
        </p:nvSpPr>
        <p:spPr bwMode="auto">
          <a:xfrm>
            <a:off x="0" y="764704"/>
            <a:ext cx="56166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2000" b="1" dirty="0" smtClean="0"/>
              <a:t>於</a:t>
            </a:r>
            <a:r>
              <a:rPr lang="zh-HK" altLang="en-US" sz="2000" dirty="0" smtClean="0"/>
              <a:t>「</a:t>
            </a:r>
            <a:r>
              <a:rPr lang="zh-TW" altLang="en-US" sz="2000" b="1" dirty="0" smtClean="0">
                <a:latin typeface="Calibri" pitchFamily="34" charset="0"/>
              </a:rPr>
              <a:t>行</a:t>
            </a:r>
            <a:r>
              <a:rPr lang="zh-TW" altLang="en-US" sz="2000" b="1" dirty="0">
                <a:latin typeface="Calibri" pitchFamily="34" charset="0"/>
              </a:rPr>
              <a:t>動計</a:t>
            </a:r>
            <a:r>
              <a:rPr lang="zh-TW" altLang="en-US" sz="2000" b="1" dirty="0" smtClean="0">
                <a:latin typeface="Calibri" pitchFamily="34" charset="0"/>
              </a:rPr>
              <a:t>劃</a:t>
            </a:r>
            <a:r>
              <a:rPr lang="zh-HK" altLang="en-US" sz="2000" dirty="0"/>
              <a:t>」</a:t>
            </a:r>
            <a:r>
              <a:rPr lang="zh-HK" altLang="en-US" sz="2000" b="1" dirty="0" smtClean="0"/>
              <a:t>制</a:t>
            </a:r>
            <a:r>
              <a:rPr lang="zh-HK" altLang="en-US" sz="2000" b="1" dirty="0"/>
              <a:t>訂</a:t>
            </a:r>
            <a:r>
              <a:rPr lang="zh-HK" altLang="en-US" sz="2000" b="1" dirty="0" smtClean="0"/>
              <a:t>後</a:t>
            </a:r>
            <a:r>
              <a:rPr lang="en-US" altLang="zh-HK" sz="2000" b="1" dirty="0" smtClean="0"/>
              <a:t>3-4</a:t>
            </a:r>
            <a:r>
              <a:rPr lang="zh-HK" altLang="en-US" sz="2000" b="1" dirty="0"/>
              <a:t>個</a:t>
            </a:r>
            <a:r>
              <a:rPr lang="zh-HK" altLang="en-US" sz="2000" b="1" dirty="0" smtClean="0"/>
              <a:t>月進行</a:t>
            </a:r>
            <a:r>
              <a:rPr lang="zh-TW" altLang="en-US" sz="2000" b="1" dirty="0" smtClean="0">
                <a:latin typeface="Calibri" pitchFamily="34" charset="0"/>
              </a:rPr>
              <a:t>第一次</a:t>
            </a:r>
            <a:r>
              <a:rPr lang="zh-TW" altLang="en-US" sz="2000" b="1" dirty="0" smtClean="0"/>
              <a:t>檢討</a:t>
            </a:r>
            <a:endParaRPr kumimoji="0" lang="zh-TW" altLang="en-US" sz="2000" b="1" dirty="0">
              <a:latin typeface="Calibri" pitchFamily="34" charset="0"/>
            </a:endParaRPr>
          </a:p>
        </p:txBody>
      </p:sp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5975648" y="692696"/>
            <a:ext cx="31683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2000" b="1" dirty="0">
                <a:latin typeface="Calibri" pitchFamily="34" charset="0"/>
              </a:rPr>
              <a:t>第二次</a:t>
            </a:r>
            <a:r>
              <a:rPr lang="zh-TW" altLang="en-US" sz="2000" b="1" dirty="0"/>
              <a:t>檢討</a:t>
            </a:r>
            <a:r>
              <a:rPr lang="zh-TW" altLang="en-US" sz="2000" b="1" dirty="0" smtClean="0">
                <a:latin typeface="Calibri" pitchFamily="34" charset="0"/>
              </a:rPr>
              <a:t>在</a:t>
            </a:r>
            <a:r>
              <a:rPr lang="zh-HK" altLang="en-US" sz="2000" dirty="0"/>
              <a:t>「</a:t>
            </a:r>
            <a:r>
              <a:rPr lang="zh-TW" altLang="en-US" sz="2000" b="1" dirty="0" smtClean="0">
                <a:latin typeface="Calibri" pitchFamily="34" charset="0"/>
              </a:rPr>
              <a:t>行</a:t>
            </a:r>
            <a:r>
              <a:rPr lang="zh-TW" altLang="en-US" sz="2000" b="1" dirty="0">
                <a:latin typeface="Calibri" pitchFamily="34" charset="0"/>
              </a:rPr>
              <a:t>動計</a:t>
            </a:r>
            <a:r>
              <a:rPr lang="zh-TW" altLang="en-US" sz="2000" b="1" dirty="0" smtClean="0">
                <a:latin typeface="Calibri" pitchFamily="34" charset="0"/>
              </a:rPr>
              <a:t>劃</a:t>
            </a:r>
            <a:r>
              <a:rPr lang="zh-HK" altLang="en-US" sz="2000" dirty="0"/>
              <a:t>」</a:t>
            </a:r>
            <a:r>
              <a:rPr lang="zh-HK" altLang="en-US" sz="2000" b="1" dirty="0" smtClean="0"/>
              <a:t>制</a:t>
            </a:r>
            <a:r>
              <a:rPr lang="zh-HK" altLang="en-US" sz="2000" b="1" dirty="0"/>
              <a:t>訂</a:t>
            </a:r>
            <a:r>
              <a:rPr lang="zh-HK" altLang="en-US" sz="2000" b="1" dirty="0" smtClean="0"/>
              <a:t>後</a:t>
            </a:r>
            <a:r>
              <a:rPr lang="en-US" altLang="zh-HK" sz="2000" b="1" dirty="0" smtClean="0"/>
              <a:t>6</a:t>
            </a:r>
            <a:r>
              <a:rPr lang="zh-HK" altLang="en-US" sz="2000" b="1" dirty="0" smtClean="0"/>
              <a:t>個</a:t>
            </a:r>
            <a:r>
              <a:rPr lang="zh-HK" altLang="en-US" sz="2000" b="1" dirty="0"/>
              <a:t>月</a:t>
            </a:r>
            <a:endParaRPr lang="zh-TW" altLang="en-US" sz="2000" b="1" dirty="0">
              <a:latin typeface="Calibri" pitchFamily="34" charset="0"/>
            </a:endParaRPr>
          </a:p>
        </p:txBody>
      </p:sp>
      <p:pic>
        <p:nvPicPr>
          <p:cNvPr id="28678" name="Picture 2" descr="U:\Projects\Research\Health@work Project\Health@work Project Phase II\Participating companies\1 東華三院力勤幼稚園\Action Plan\Review of Action Plan\1st Review\Photos of 1st Review\IMG_0136.JPG"/>
          <p:cNvPicPr>
            <a:picLocks noChangeAspect="1" noChangeArrowheads="1"/>
          </p:cNvPicPr>
          <p:nvPr/>
        </p:nvPicPr>
        <p:blipFill>
          <a:blip r:embed="rId3" cstate="print"/>
          <a:srcRect l="16325" t="16801" r="6042" b="20708"/>
          <a:stretch>
            <a:fillRect/>
          </a:stretch>
        </p:blipFill>
        <p:spPr bwMode="auto">
          <a:xfrm>
            <a:off x="0" y="1295400"/>
            <a:ext cx="28194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4" descr="U:\Projects\Research\Health@work Project\Health@work Project Phase II\Participating companies\3. Hang Yick\Action Plan\Review of Action Plan\1st Review\1st Review of Action Plan_photos\IMG_7803.JPG"/>
          <p:cNvPicPr>
            <a:picLocks noChangeAspect="1" noChangeArrowheads="1"/>
          </p:cNvPicPr>
          <p:nvPr/>
        </p:nvPicPr>
        <p:blipFill>
          <a:blip r:embed="rId4" cstate="print"/>
          <a:srcRect l="1660" t="22656" r="6055" b="28516"/>
          <a:stretch>
            <a:fillRect/>
          </a:stretch>
        </p:blipFill>
        <p:spPr bwMode="auto">
          <a:xfrm>
            <a:off x="0" y="2819400"/>
            <a:ext cx="2971800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3" descr="U:\Projects\Research\Health@work Project\Health@work Project Phase II\Participating companies\2. HSBC - Service Delivery\Action Plan\Review of Action Plan\1st Review_19032014\Photos_1st Review\IMG_9913.JPG"/>
          <p:cNvPicPr>
            <a:picLocks noChangeAspect="1" noChangeArrowheads="1"/>
          </p:cNvPicPr>
          <p:nvPr/>
        </p:nvPicPr>
        <p:blipFill>
          <a:blip r:embed="rId5" cstate="print"/>
          <a:srcRect t="16801" b="24614"/>
          <a:stretch>
            <a:fillRect/>
          </a:stretch>
        </p:blipFill>
        <p:spPr bwMode="auto">
          <a:xfrm>
            <a:off x="457200" y="3886200"/>
            <a:ext cx="3124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6" descr="U:\Projects\Research\Health@work Project\Health@work Project Phase II\Participating companies\4. BCT Group\Action Plan\Review of Action Plan\1st Review\Photos on 1st Action Plan Review\IMG_0512.JPG"/>
          <p:cNvPicPr>
            <a:picLocks noChangeAspect="1" noChangeArrowheads="1"/>
          </p:cNvPicPr>
          <p:nvPr/>
        </p:nvPicPr>
        <p:blipFill>
          <a:blip r:embed="rId6" cstate="print"/>
          <a:srcRect t="22661" b="34377"/>
          <a:stretch>
            <a:fillRect/>
          </a:stretch>
        </p:blipFill>
        <p:spPr bwMode="auto">
          <a:xfrm>
            <a:off x="0" y="5410200"/>
            <a:ext cx="35464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7" descr="U:\Projects\Research\Health@work Project\Health@work Project Phase II\Participating companies\5.Urban Property Management Limited\Action Plan\1st Review_Urban\Photos_1st Review\IMG_0004.JPG"/>
          <p:cNvPicPr>
            <a:picLocks noChangeAspect="1" noChangeArrowheads="1"/>
          </p:cNvPicPr>
          <p:nvPr/>
        </p:nvPicPr>
        <p:blipFill>
          <a:blip r:embed="rId7" cstate="print"/>
          <a:srcRect t="36328" b="20703"/>
          <a:stretch>
            <a:fillRect/>
          </a:stretch>
        </p:blipFill>
        <p:spPr bwMode="auto">
          <a:xfrm>
            <a:off x="2843808" y="1340768"/>
            <a:ext cx="35052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9" descr="U:\Projects\Research\Health@work Project\Health@work Project Phase II\Participating companies\10.Broadway-Nassau-Mei Foo Sun Chuen\Action Plan\Review of Action Plan\1st Review\Photos of the 1st Review of Action Plan\DSC01499.JPG"/>
          <p:cNvPicPr>
            <a:picLocks noChangeAspect="1" noChangeArrowheads="1"/>
          </p:cNvPicPr>
          <p:nvPr/>
        </p:nvPicPr>
        <p:blipFill>
          <a:blip r:embed="rId8" cstate="print"/>
          <a:srcRect l="9560" t="16667" r="10733" b="38542"/>
          <a:stretch>
            <a:fillRect/>
          </a:stretch>
        </p:blipFill>
        <p:spPr bwMode="auto">
          <a:xfrm>
            <a:off x="2971800" y="2590800"/>
            <a:ext cx="31242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10" descr="U:\Projects\Research\Health@work Project\Health@work Project Phase II\Participating companies\11. (Leighton) Central-Wan Chai Bypass\Action Plan\Review of Action Plan\1st Review\1st Review of Action Plans_Photos\IMG_8497.JPG"/>
          <p:cNvPicPr>
            <a:picLocks noChangeAspect="1" noChangeArrowheads="1"/>
          </p:cNvPicPr>
          <p:nvPr/>
        </p:nvPicPr>
        <p:blipFill>
          <a:blip r:embed="rId9" cstate="print"/>
          <a:srcRect l="3143" t="20708" r="6042" b="32425"/>
          <a:stretch>
            <a:fillRect/>
          </a:stretch>
        </p:blipFill>
        <p:spPr bwMode="auto">
          <a:xfrm>
            <a:off x="6305550" y="1484784"/>
            <a:ext cx="283845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Picture 11" descr="U:\Projects\Research\Health@work Project\Health@work Project Phase II\Participating companies\14. Simmons\Action Plan\Review of Action Plan\1st Review of Action Plan\Photos of 1st Review\IMG_0531.JPG"/>
          <p:cNvPicPr>
            <a:picLocks noChangeAspect="1" noChangeArrowheads="1"/>
          </p:cNvPicPr>
          <p:nvPr/>
        </p:nvPicPr>
        <p:blipFill>
          <a:blip r:embed="rId10" cstate="print"/>
          <a:srcRect l="13379" t="12891" r="10449" b="40234"/>
          <a:stretch>
            <a:fillRect/>
          </a:stretch>
        </p:blipFill>
        <p:spPr bwMode="auto">
          <a:xfrm>
            <a:off x="6248400" y="2564904"/>
            <a:ext cx="28956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Picture 13" descr="U:\Projects\Research\Health@work Project\Health@work Project Phase II\Participating companies\16. TDK HK Company Limited\Action Plan\2nd Review\Photos_2nd Review\IMG_2436.JPG"/>
          <p:cNvPicPr>
            <a:picLocks noChangeAspect="1" noChangeArrowheads="1"/>
          </p:cNvPicPr>
          <p:nvPr/>
        </p:nvPicPr>
        <p:blipFill>
          <a:blip r:embed="rId11" cstate="print"/>
          <a:srcRect t="14844" r="4590" b="32422"/>
          <a:stretch>
            <a:fillRect/>
          </a:stretch>
        </p:blipFill>
        <p:spPr bwMode="auto">
          <a:xfrm>
            <a:off x="3505200" y="5334000"/>
            <a:ext cx="3168650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7" name="Picture 14" descr="U:\Projects\Research\Health@work Project\Health@work Project Phase II\Participating companies\17. Well Born Real Estate management Limited\Action Plan\2nd Review\2nd Review Photos\IMG_2684.JPG"/>
          <p:cNvPicPr>
            <a:picLocks noChangeAspect="1" noChangeArrowheads="1"/>
          </p:cNvPicPr>
          <p:nvPr/>
        </p:nvPicPr>
        <p:blipFill>
          <a:blip r:embed="rId12" cstate="print"/>
          <a:srcRect t="36328" b="28516"/>
          <a:stretch>
            <a:fillRect/>
          </a:stretch>
        </p:blipFill>
        <p:spPr bwMode="auto">
          <a:xfrm>
            <a:off x="3733800" y="3886200"/>
            <a:ext cx="49133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8" name="Picture 3" descr="U:\Projects\Research\Health@work Project\Health@work Project Phase II\Participating companies\7. POSH\Action Plan\2nd Review of Action Plan\Photos of 2nd Review\IMG_0107.JPG"/>
          <p:cNvPicPr>
            <a:picLocks noChangeAspect="1" noChangeArrowheads="1"/>
          </p:cNvPicPr>
          <p:nvPr/>
        </p:nvPicPr>
        <p:blipFill>
          <a:blip r:embed="rId13" cstate="print"/>
          <a:srcRect l="6055" t="12891" b="26563"/>
          <a:stretch>
            <a:fillRect/>
          </a:stretch>
        </p:blipFill>
        <p:spPr bwMode="auto">
          <a:xfrm>
            <a:off x="6307138" y="5486400"/>
            <a:ext cx="283686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zh-HK" altLang="en-US" sz="3600" b="1" dirty="0" smtClean="0">
                <a:solidFill>
                  <a:srgbClr val="0070C0"/>
                </a:solidFill>
              </a:rPr>
              <a:t>環境轉變</a:t>
            </a:r>
            <a:endParaRPr lang="zh-TW" altLang="en-US" sz="3600" b="1" dirty="0" smtClean="0">
              <a:solidFill>
                <a:srgbClr val="0070C0"/>
              </a:solidFill>
            </a:endParaRPr>
          </a:p>
        </p:txBody>
      </p:sp>
      <p:sp>
        <p:nvSpPr>
          <p:cNvPr id="31747" name="TextBox 13"/>
          <p:cNvSpPr txBox="1">
            <a:spLocks noChangeArrowheads="1"/>
          </p:cNvSpPr>
          <p:nvPr/>
        </p:nvSpPr>
        <p:spPr bwMode="auto">
          <a:xfrm>
            <a:off x="0" y="2205038"/>
            <a:ext cx="2411413" cy="313932"/>
          </a:xfrm>
          <a:prstGeom prst="rect">
            <a:avLst/>
          </a:prstGeom>
          <a:solidFill>
            <a:srgbClr val="FFFF66">
              <a:alpha val="4980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HK" altLang="en-US" sz="1600" b="1" dirty="0" smtClean="0">
                <a:solidFill>
                  <a:srgbClr val="FF0000"/>
                </a:solidFill>
                <a:latin typeface="Calibri" pitchFamily="34" charset="0"/>
              </a:rPr>
              <a:t>張貼健康</a:t>
            </a:r>
            <a:r>
              <a:rPr lang="zh-HK" alt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的</a:t>
            </a:r>
            <a:r>
              <a:rPr lang="zh-HK" alt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資訊</a:t>
            </a:r>
            <a:endParaRPr kumimoji="0" lang="zh-TW" alt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4581" name="Picture 12" descr="U:\Projects\Research\Health@work Project\Health@work Project Phase II\Participating companies\11. (Leighton) Central-Wan Chai Bypass\PA Talk_28032014\PA Talk Photos\IMG_0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2411760" cy="1811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3" name="Picture 17" descr="U:\Projects\Research\Health@work Project\Health@work Project Phase II\Participating companies\11. (Leighton) Central-Wan Chai Bypass\Action Plan\Review of Action Plan\1st Review\1st Review of Action Plans_Photos\IMG_8524.JPG"/>
          <p:cNvPicPr>
            <a:picLocks noChangeAspect="1" noChangeArrowheads="1"/>
          </p:cNvPicPr>
          <p:nvPr/>
        </p:nvPicPr>
        <p:blipFill>
          <a:blip r:embed="rId4" cstate="print"/>
          <a:srcRect l="9734" t="7031" r="21736" b="36434"/>
          <a:stretch>
            <a:fillRect/>
          </a:stretch>
        </p:blipFill>
        <p:spPr bwMode="auto">
          <a:xfrm>
            <a:off x="179512" y="2564904"/>
            <a:ext cx="2304256" cy="1426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9" descr="U:\Projects\Research\Health@work Project\Health@work Project Phase II\Website\Future website\Photo reference\C6.1 Photo gallery\C6.1.5 Health interventions_environmental modifications\12. Health check corner set at workplace 於工作間設置體格測量中心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9717" r="15789"/>
          <a:stretch>
            <a:fillRect/>
          </a:stretch>
        </p:blipFill>
        <p:spPr>
          <a:xfrm>
            <a:off x="4932040" y="476672"/>
            <a:ext cx="1752600" cy="1766888"/>
          </a:xfrm>
          <a:effectLst>
            <a:softEdge rad="112500"/>
          </a:effectLst>
        </p:spPr>
      </p:pic>
      <p:pic>
        <p:nvPicPr>
          <p:cNvPr id="19" name="Picture 2" descr="U:\Projects\Research\Health@work Project\Health@work Project Phase II\Participating companies\16. TDK HK Company Limited\WC interview Photos\IMG_2753.JPG"/>
          <p:cNvPicPr>
            <a:picLocks noChangeAspect="1" noChangeArrowheads="1"/>
          </p:cNvPicPr>
          <p:nvPr/>
        </p:nvPicPr>
        <p:blipFill>
          <a:blip r:embed="rId6" cstate="print"/>
          <a:srcRect l="19486"/>
          <a:stretch>
            <a:fillRect/>
          </a:stretch>
        </p:blipFill>
        <p:spPr bwMode="auto">
          <a:xfrm>
            <a:off x="2971800" y="457200"/>
            <a:ext cx="1889125" cy="1760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52" name="TextBox 13"/>
          <p:cNvSpPr txBox="1">
            <a:spLocks noChangeArrowheads="1"/>
          </p:cNvSpPr>
          <p:nvPr/>
        </p:nvSpPr>
        <p:spPr bwMode="auto">
          <a:xfrm>
            <a:off x="3347864" y="2276872"/>
            <a:ext cx="3168352" cy="338554"/>
          </a:xfrm>
          <a:prstGeom prst="rect">
            <a:avLst/>
          </a:prstGeom>
          <a:solidFill>
            <a:srgbClr val="FFFF66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HK" altLang="en-US" sz="1600" b="1" dirty="0">
                <a:solidFill>
                  <a:srgbClr val="FF0000"/>
                </a:solidFill>
                <a:latin typeface="Calibri" pitchFamily="34" charset="0"/>
              </a:rPr>
              <a:t>放置了運動器材和</a:t>
            </a:r>
            <a:r>
              <a:rPr lang="zh-HK" altLang="en-US" sz="1600" b="1" dirty="0" smtClean="0">
                <a:solidFill>
                  <a:srgbClr val="FF0000"/>
                </a:solidFill>
                <a:latin typeface="Calibri" pitchFamily="34" charset="0"/>
              </a:rPr>
              <a:t>健康檢</a:t>
            </a:r>
            <a:r>
              <a:rPr lang="zh-HK" altLang="en-US" sz="1600" b="1" dirty="0">
                <a:solidFill>
                  <a:srgbClr val="FF0000"/>
                </a:solidFill>
                <a:latin typeface="Calibri" pitchFamily="34" charset="0"/>
              </a:rPr>
              <a:t>測儀器</a:t>
            </a:r>
            <a:endParaRPr kumimoji="0" lang="zh-TW" alt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1753" name="TextBox 14"/>
          <p:cNvSpPr txBox="1">
            <a:spLocks noChangeArrowheads="1"/>
          </p:cNvSpPr>
          <p:nvPr/>
        </p:nvSpPr>
        <p:spPr bwMode="auto">
          <a:xfrm>
            <a:off x="4283968" y="4725144"/>
            <a:ext cx="4249738" cy="339725"/>
          </a:xfrm>
          <a:prstGeom prst="rect">
            <a:avLst/>
          </a:prstGeom>
          <a:solidFill>
            <a:srgbClr val="FFFF66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HK" altLang="en-US" sz="1600" b="1" dirty="0">
                <a:solidFill>
                  <a:srgbClr val="FF0000"/>
                </a:solidFill>
                <a:latin typeface="Calibri" pitchFamily="34" charset="0"/>
              </a:rPr>
              <a:t>在工作間提供健康的食物和飲品</a:t>
            </a:r>
            <a:endParaRPr kumimoji="0" lang="zh-TW" alt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9" name="Picture 5" descr="U:\Projects\Research\Health@work Project\Health@work Project Phase II\Participating companies\6 HKHC香港體檢\Action Plan\Review of Action Plan\1st Review\1st Review Action Plan Photo\IMG_8477.JPG"/>
          <p:cNvPicPr>
            <a:picLocks noChangeAspect="1" noChangeArrowheads="1"/>
          </p:cNvPicPr>
          <p:nvPr/>
        </p:nvPicPr>
        <p:blipFill>
          <a:blip r:embed="rId7" cstate="print"/>
          <a:srcRect l="9003" t="5086" r="30943" b="20708"/>
          <a:stretch>
            <a:fillRect/>
          </a:stretch>
        </p:blipFill>
        <p:spPr bwMode="auto">
          <a:xfrm>
            <a:off x="7125110" y="260648"/>
            <a:ext cx="2018890" cy="1871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55" name="TextBox 13"/>
          <p:cNvSpPr txBox="1">
            <a:spLocks noChangeArrowheads="1"/>
          </p:cNvSpPr>
          <p:nvPr/>
        </p:nvSpPr>
        <p:spPr bwMode="auto">
          <a:xfrm>
            <a:off x="6732240" y="2204864"/>
            <a:ext cx="2411760" cy="338554"/>
          </a:xfrm>
          <a:prstGeom prst="rect">
            <a:avLst/>
          </a:prstGeom>
          <a:solidFill>
            <a:srgbClr val="FFFF66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HK" altLang="en-US" sz="1600" b="1" dirty="0">
                <a:solidFill>
                  <a:srgbClr val="FF0000"/>
                </a:solidFill>
                <a:latin typeface="Calibri" pitchFamily="34" charset="0"/>
              </a:rPr>
              <a:t>播放伸展運動的</a:t>
            </a:r>
            <a:r>
              <a:rPr lang="zh-HK" altLang="en-US" sz="1600" b="1" dirty="0" smtClean="0">
                <a:solidFill>
                  <a:srgbClr val="FF0000"/>
                </a:solidFill>
                <a:latin typeface="Calibri" pitchFamily="34" charset="0"/>
              </a:rPr>
              <a:t>錄影帶</a:t>
            </a:r>
            <a:endParaRPr kumimoji="0" lang="zh-TW" alt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2852936"/>
            <a:ext cx="2402932" cy="1781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4" descr="C:\Users\nohp8\Desktop\Photo Gallery_H@W\Environmental modification\DSC00818.JPG"/>
          <p:cNvPicPr>
            <a:picLocks noChangeAspect="1" noChangeArrowheads="1"/>
          </p:cNvPicPr>
          <p:nvPr/>
        </p:nvPicPr>
        <p:blipFill>
          <a:blip r:embed="rId9" cstate="print"/>
          <a:srcRect l="34465" t="15935" r="9167" b="7048"/>
          <a:stretch>
            <a:fillRect/>
          </a:stretch>
        </p:blipFill>
        <p:spPr bwMode="auto">
          <a:xfrm>
            <a:off x="3851920" y="2924944"/>
            <a:ext cx="2298576" cy="1767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58" name="TextBox 10"/>
          <p:cNvSpPr txBox="1">
            <a:spLocks noChangeArrowheads="1"/>
          </p:cNvSpPr>
          <p:nvPr/>
        </p:nvSpPr>
        <p:spPr bwMode="auto">
          <a:xfrm>
            <a:off x="179388" y="6381750"/>
            <a:ext cx="1296268" cy="338138"/>
          </a:xfrm>
          <a:prstGeom prst="rect">
            <a:avLst/>
          </a:prstGeom>
          <a:solidFill>
            <a:srgbClr val="FFFF66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HK" altLang="en-US" sz="1600" b="1" dirty="0" smtClean="0">
                <a:solidFill>
                  <a:srgbClr val="FF0000"/>
                </a:solidFill>
                <a:latin typeface="Calibri" pitchFamily="34" charset="0"/>
              </a:rPr>
              <a:t>安排蔬菜</a:t>
            </a:r>
            <a:r>
              <a:rPr lang="zh-HK" altLang="en-US" sz="1600" b="1" dirty="0">
                <a:solidFill>
                  <a:srgbClr val="FF0000"/>
                </a:solidFill>
                <a:latin typeface="Calibri" pitchFamily="34" charset="0"/>
              </a:rPr>
              <a:t>日</a:t>
            </a:r>
            <a:endParaRPr kumimoji="0" lang="zh-TW" altLang="en-US" sz="16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1" name="Picture 6" descr="C:\Users\nohp8\Desktop\Photo Gallery_H@W\Environmental modification\Avnet_IMG_2691.JPG"/>
          <p:cNvPicPr>
            <a:picLocks noChangeAspect="1" noChangeArrowheads="1"/>
          </p:cNvPicPr>
          <p:nvPr/>
        </p:nvPicPr>
        <p:blipFill>
          <a:blip r:embed="rId10" cstate="print"/>
          <a:srcRect l="36569" t="36330" r="-13771" b="7037"/>
          <a:stretch>
            <a:fillRect/>
          </a:stretch>
        </p:blipFill>
        <p:spPr bwMode="auto">
          <a:xfrm>
            <a:off x="6263680" y="5273824"/>
            <a:ext cx="2880320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4" descr="U:\Projects\Research\Health@work Project\Health@work Project Phase II\Participating companies\16. TDK HK Company Limited\Photos from TDK\Health@Work Monthly Veggie Monday Photos\IMG-20140428-WA0017.jpg"/>
          <p:cNvPicPr>
            <a:picLocks noChangeAspect="1" noChangeArrowheads="1"/>
          </p:cNvPicPr>
          <p:nvPr/>
        </p:nvPicPr>
        <p:blipFill>
          <a:blip r:embed="rId11" cstate="print"/>
          <a:srcRect b="14444"/>
          <a:stretch>
            <a:fillRect/>
          </a:stretch>
        </p:blipFill>
        <p:spPr bwMode="auto">
          <a:xfrm>
            <a:off x="103610" y="4136089"/>
            <a:ext cx="2047113" cy="2346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7" descr="U:\Projects\Research\Health@work Project\Health@work Project Phase II\Participating companies\18. Avnet Technology Hong Kong Limited\PA talk 08042014\PA talk Photos\IMG_0235.JPG"/>
          <p:cNvPicPr>
            <a:picLocks noChangeAspect="1" noChangeArrowheads="1"/>
          </p:cNvPicPr>
          <p:nvPr/>
        </p:nvPicPr>
        <p:blipFill>
          <a:blip r:embed="rId12" cstate="print"/>
          <a:srcRect r="27544" b="14958"/>
          <a:stretch>
            <a:fillRect/>
          </a:stretch>
        </p:blipFill>
        <p:spPr bwMode="auto">
          <a:xfrm>
            <a:off x="3923928" y="5085184"/>
            <a:ext cx="2088232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U:\Projects\Research\Health@work Project\Health@work Project Phase II\Participating companies\18. Avnet Technology Hong Kong Limited\Photos from Avnet_health activities\Stretching Class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209800"/>
            <a:ext cx="2540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 descr="U:\Projects\Research\Health@work Project\Health@work Project Phase II\Participating companies\2. HSBC - Service Delivery\Photos from HSBC_health activities_20052014\Stretching by trainer.JPG"/>
          <p:cNvPicPr>
            <a:picLocks noChangeAspect="1" noChangeArrowheads="1"/>
          </p:cNvPicPr>
          <p:nvPr/>
        </p:nvPicPr>
        <p:blipFill>
          <a:blip r:embed="rId4" cstate="print"/>
          <a:srcRect l="11667" t="26302" r="13946" b="14453"/>
          <a:stretch>
            <a:fillRect/>
          </a:stretch>
        </p:blipFill>
        <p:spPr bwMode="auto">
          <a:xfrm>
            <a:off x="0" y="2590800"/>
            <a:ext cx="3352800" cy="1502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" descr="U:\Projects\Research\Health@work Project\Health@work Project Phase II\Participating companies\18. Avnet Technology Hong Kong Limited\Photos from Avnet_health activities\Lunch Time Work.JPG"/>
          <p:cNvPicPr>
            <a:picLocks noChangeAspect="1" noChangeArrowheads="1"/>
          </p:cNvPicPr>
          <p:nvPr/>
        </p:nvPicPr>
        <p:blipFill>
          <a:blip r:embed="rId5" cstate="print"/>
          <a:srcRect b="15625"/>
          <a:stretch>
            <a:fillRect/>
          </a:stretch>
        </p:blipFill>
        <p:spPr bwMode="auto">
          <a:xfrm>
            <a:off x="2971800" y="533400"/>
            <a:ext cx="2616200" cy="1655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" name="Picture 1" descr="C:\Users\nohp8\Desktop\Photo Gallery_H@W\Health activities\TDK_ RIMG1354.jpg"/>
          <p:cNvPicPr>
            <a:picLocks noChangeAspect="1" noChangeArrowheads="1"/>
          </p:cNvPicPr>
          <p:nvPr/>
        </p:nvPicPr>
        <p:blipFill>
          <a:blip r:embed="rId6" cstate="print"/>
          <a:srcRect t="18555" r="-25416"/>
          <a:stretch>
            <a:fillRect/>
          </a:stretch>
        </p:blipFill>
        <p:spPr bwMode="auto">
          <a:xfrm>
            <a:off x="6012160" y="692696"/>
            <a:ext cx="2809056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4" name="Title 1"/>
          <p:cNvSpPr>
            <a:spLocks noGrp="1"/>
          </p:cNvSpPr>
          <p:nvPr>
            <p:ph type="title"/>
          </p:nvPr>
        </p:nvSpPr>
        <p:spPr>
          <a:xfrm>
            <a:off x="540197" y="20519"/>
            <a:ext cx="8153400" cy="533400"/>
          </a:xfrm>
        </p:spPr>
        <p:txBody>
          <a:bodyPr>
            <a:normAutofit fontScale="90000"/>
          </a:bodyPr>
          <a:lstStyle/>
          <a:p>
            <a:r>
              <a:rPr lang="zh-HK" altLang="en-US" sz="3600" b="1" dirty="0" smtClean="0">
                <a:solidFill>
                  <a:srgbClr val="0070C0"/>
                </a:solidFill>
              </a:rPr>
              <a:t>健康</a:t>
            </a:r>
            <a:r>
              <a:rPr lang="zh-HK" altLang="en-US" sz="3600" b="1" dirty="0">
                <a:solidFill>
                  <a:srgbClr val="0070C0"/>
                </a:solidFill>
              </a:rPr>
              <a:t>推廣活動</a:t>
            </a:r>
            <a:endParaRPr lang="zh-TW" altLang="en-US" sz="3600" b="1" dirty="0" smtClean="0">
              <a:solidFill>
                <a:srgbClr val="0070C0"/>
              </a:solidFill>
            </a:endParaRPr>
          </a:p>
        </p:txBody>
      </p:sp>
      <p:pic>
        <p:nvPicPr>
          <p:cNvPr id="31753" name="Picture 3" descr="U:\Projects\Research\Health@work Project\Health@work Project Phase II\Participating companies\3. Hang Yick\Workshops\Elastic Band by Hang Yick\照片 018.jpg"/>
          <p:cNvPicPr>
            <a:picLocks noChangeAspect="1" noChangeArrowheads="1"/>
          </p:cNvPicPr>
          <p:nvPr/>
        </p:nvPicPr>
        <p:blipFill>
          <a:blip r:embed="rId7" cstate="print"/>
          <a:srcRect t="17778" b="8888"/>
          <a:stretch>
            <a:fillRect/>
          </a:stretch>
        </p:blipFill>
        <p:spPr bwMode="auto">
          <a:xfrm>
            <a:off x="3707904" y="2420888"/>
            <a:ext cx="2793076" cy="1536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7" name="Picture 2" descr="U:\Projects\Research\Health@work Project\Health@work Project Phase II\Participating companies\10.Broadway-Nassau-Mei Foo Sun Chuen\Photos from Mei Foo &amp; CHEU_health activities_Lunch walk_11Apr\Lunch Walk_11042014 photos by CHEU\IMG_0473.JPG"/>
          <p:cNvPicPr>
            <a:picLocks noChangeAspect="1" noChangeArrowheads="1"/>
          </p:cNvPicPr>
          <p:nvPr/>
        </p:nvPicPr>
        <p:blipFill>
          <a:blip r:embed="rId8" cstate="print"/>
          <a:srcRect l="6073" t="18755"/>
          <a:stretch>
            <a:fillRect/>
          </a:stretch>
        </p:blipFill>
        <p:spPr bwMode="auto">
          <a:xfrm>
            <a:off x="0" y="533400"/>
            <a:ext cx="2704889" cy="1753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Content Placeholder 3" descr="U:\Projects\Research\Health@work Project\Health@work Project Phase II\Website\Future website\Photo reference\C6.1 Photo gallery\C6.1.4 Health interventions_workshops\8. Staff chosing healthy snack at a company health activity 員工於健康活動中選購健康小食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191000"/>
            <a:ext cx="3105150" cy="2332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8" name="TextBox 9"/>
          <p:cNvSpPr txBox="1">
            <a:spLocks noChangeArrowheads="1"/>
          </p:cNvSpPr>
          <p:nvPr/>
        </p:nvSpPr>
        <p:spPr bwMode="auto">
          <a:xfrm>
            <a:off x="0" y="6534835"/>
            <a:ext cx="2987675" cy="323165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HK" altLang="en-US" sz="1500" b="1" dirty="0" smtClean="0">
                <a:solidFill>
                  <a:srgbClr val="FF0000"/>
                </a:solidFill>
                <a:latin typeface="Calibri" pitchFamily="34" charset="0"/>
              </a:rPr>
              <a:t>超</a:t>
            </a:r>
            <a:r>
              <a:rPr lang="zh-HK" altLang="en-US" sz="1500" b="1" dirty="0">
                <a:solidFill>
                  <a:srgbClr val="FF0000"/>
                </a:solidFill>
                <a:latin typeface="Calibri" pitchFamily="34" charset="0"/>
              </a:rPr>
              <a:t>市搜購健康的食物</a:t>
            </a:r>
            <a:endParaRPr kumimoji="0" lang="zh-TW" altLang="en-US" sz="15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/>
          <a:srcRect l="17500" t="13333" r="45625" b="4443"/>
          <a:stretch>
            <a:fillRect/>
          </a:stretch>
        </p:blipFill>
        <p:spPr bwMode="auto">
          <a:xfrm>
            <a:off x="3810000" y="4191000"/>
            <a:ext cx="1798320" cy="2255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80" name="TextBox 9"/>
          <p:cNvSpPr txBox="1">
            <a:spLocks noChangeArrowheads="1"/>
          </p:cNvSpPr>
          <p:nvPr/>
        </p:nvSpPr>
        <p:spPr bwMode="auto">
          <a:xfrm>
            <a:off x="3491880" y="6309320"/>
            <a:ext cx="2536805" cy="323165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HK" altLang="en-US" sz="1500" b="1" dirty="0">
                <a:solidFill>
                  <a:srgbClr val="FF0000"/>
                </a:solidFill>
                <a:latin typeface="Calibri" pitchFamily="34" charset="0"/>
              </a:rPr>
              <a:t>食得</a:t>
            </a:r>
            <a:r>
              <a:rPr lang="zh-HK" altLang="en-US" sz="1500" b="1" dirty="0" smtClean="0">
                <a:solidFill>
                  <a:srgbClr val="FF0000"/>
                </a:solidFill>
                <a:latin typeface="Calibri" pitchFamily="34" charset="0"/>
              </a:rPr>
              <a:t>有</a:t>
            </a:r>
            <a:r>
              <a:rPr lang="zh-HK" altLang="en-US" sz="1500" b="1" dirty="0">
                <a:solidFill>
                  <a:srgbClr val="FF0000"/>
                </a:solidFill>
                <a:latin typeface="Calibri" pitchFamily="34" charset="0"/>
              </a:rPr>
              <a:t>「營」</a:t>
            </a:r>
            <a:r>
              <a:rPr lang="zh-HK" altLang="en-US" sz="1500" b="1" dirty="0" smtClean="0">
                <a:solidFill>
                  <a:srgbClr val="FF0000"/>
                </a:solidFill>
                <a:latin typeface="Calibri" pitchFamily="34" charset="0"/>
              </a:rPr>
              <a:t>標</a:t>
            </a:r>
            <a:r>
              <a:rPr lang="zh-HK" altLang="en-US" sz="1500" b="1" dirty="0">
                <a:solidFill>
                  <a:srgbClr val="FF0000"/>
                </a:solidFill>
                <a:latin typeface="Calibri" pitchFamily="34" charset="0"/>
              </a:rPr>
              <a:t>語創作比賽</a:t>
            </a:r>
            <a:endParaRPr kumimoji="0" lang="zh-TW" altLang="en-US" sz="15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2781" name="TextBox 9"/>
          <p:cNvSpPr txBox="1">
            <a:spLocks noChangeArrowheads="1"/>
          </p:cNvSpPr>
          <p:nvPr/>
        </p:nvSpPr>
        <p:spPr bwMode="auto">
          <a:xfrm>
            <a:off x="179388" y="1996708"/>
            <a:ext cx="8424862" cy="369332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HK" altLang="en-US" b="1" dirty="0">
                <a:solidFill>
                  <a:srgbClr val="FF0000"/>
                </a:solidFill>
                <a:latin typeface="Calibri" pitchFamily="34" charset="0"/>
              </a:rPr>
              <a:t>午間步行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2782" name="TextBox 9"/>
          <p:cNvSpPr txBox="1">
            <a:spLocks noChangeArrowheads="1"/>
          </p:cNvSpPr>
          <p:nvPr/>
        </p:nvSpPr>
        <p:spPr bwMode="auto">
          <a:xfrm>
            <a:off x="179388" y="3716338"/>
            <a:ext cx="8569325" cy="369332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HK" altLang="en-US" b="1" dirty="0" smtClean="0">
                <a:solidFill>
                  <a:srgbClr val="FF0000"/>
                </a:solidFill>
                <a:latin typeface="Calibri" pitchFamily="34" charset="0"/>
              </a:rPr>
              <a:t>伸展</a:t>
            </a:r>
            <a:r>
              <a:rPr lang="zh-HK" altLang="en-US" b="1" dirty="0">
                <a:solidFill>
                  <a:srgbClr val="FF0000"/>
                </a:solidFill>
                <a:latin typeface="Calibri" pitchFamily="34" charset="0"/>
              </a:rPr>
              <a:t>運動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4" name="Picture 4" descr="U:\Projects\Research\Health@work Project\Health@work Project Phase II\Participating companies\4. BCT Group\Dancing Class_27092013\IMG_071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4419600"/>
            <a:ext cx="2640013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84" name="TextBox 8"/>
          <p:cNvSpPr txBox="1">
            <a:spLocks noChangeArrowheads="1"/>
          </p:cNvSpPr>
          <p:nvPr/>
        </p:nvSpPr>
        <p:spPr bwMode="auto">
          <a:xfrm>
            <a:off x="6516688" y="6237288"/>
            <a:ext cx="2159000" cy="323850"/>
          </a:xfrm>
          <a:prstGeom prst="rect">
            <a:avLst/>
          </a:prstGeom>
          <a:solidFill>
            <a:srgbClr val="FFFF66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TW" altLang="en-US" sz="1500" b="1" dirty="0">
                <a:solidFill>
                  <a:srgbClr val="FF0000"/>
                </a:solidFill>
                <a:latin typeface="Calibri" pitchFamily="34" charset="0"/>
              </a:rPr>
              <a:t>工餘舞蹈班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27584" y="1027113"/>
            <a:ext cx="8077200" cy="6477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/>
              <a:t>用作評估的資訊</a:t>
            </a:r>
            <a:endParaRPr lang="en-US" altLang="zh-TW" sz="24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219200" y="2590800"/>
            <a:ext cx="2700338" cy="14398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HK" altLang="en-US" sz="2200" b="1" dirty="0"/>
              <a:t>員工問卷</a:t>
            </a:r>
            <a:endParaRPr kumimoji="0" lang="zh-HK" altLang="en-US" sz="2200" b="1" dirty="0"/>
          </a:p>
        </p:txBody>
      </p:sp>
      <p:sp>
        <p:nvSpPr>
          <p:cNvPr id="13" name="向下箭號 12"/>
          <p:cNvSpPr/>
          <p:nvPr/>
        </p:nvSpPr>
        <p:spPr>
          <a:xfrm flipH="1">
            <a:off x="6324600" y="1708150"/>
            <a:ext cx="215900" cy="801688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  <p:sp>
        <p:nvSpPr>
          <p:cNvPr id="14" name="向下箭號 13"/>
          <p:cNvSpPr/>
          <p:nvPr/>
        </p:nvSpPr>
        <p:spPr>
          <a:xfrm flipH="1">
            <a:off x="2514600" y="1712913"/>
            <a:ext cx="215900" cy="801687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/>
          </a:p>
        </p:txBody>
      </p:sp>
      <p:pic>
        <p:nvPicPr>
          <p:cNvPr id="3072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251325"/>
            <a:ext cx="20462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矩形 31"/>
          <p:cNvSpPr/>
          <p:nvPr/>
        </p:nvSpPr>
        <p:spPr>
          <a:xfrm>
            <a:off x="4427984" y="2590800"/>
            <a:ext cx="4392488" cy="14398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buFont typeface="Wingdings" pitchFamily="2" charset="2"/>
              <a:buChar char="ü"/>
              <a:defRPr/>
            </a:pPr>
            <a:r>
              <a:rPr lang="zh-TW" altLang="en-US" sz="2400" b="1" dirty="0" smtClean="0"/>
              <a:t> 與</a:t>
            </a:r>
            <a:r>
              <a:rPr lang="zh-TW" altLang="en-US" sz="2400" b="1" dirty="0"/>
              <a:t>健康委員會作</a:t>
            </a:r>
            <a:r>
              <a:rPr lang="zh-HK" altLang="en-US" sz="2400" b="1" dirty="0"/>
              <a:t>結構性</a:t>
            </a:r>
            <a:r>
              <a:rPr lang="zh-HK" altLang="en-US" sz="2400" b="1" dirty="0" smtClean="0"/>
              <a:t>訪談</a:t>
            </a:r>
            <a:endParaRPr lang="en-US" altLang="zh-HK" sz="2400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zh-TW" altLang="en-US" sz="2400" b="1" dirty="0" smtClean="0"/>
              <a:t> 檢討及評估</a:t>
            </a:r>
            <a:r>
              <a:rPr lang="zh-HK" altLang="en-US" sz="2400" dirty="0" smtClean="0"/>
              <a:t>「</a:t>
            </a:r>
            <a:r>
              <a:rPr lang="zh-TW" altLang="en-US" sz="2400" b="1" dirty="0" smtClean="0"/>
              <a:t>健康在職計劃</a:t>
            </a:r>
            <a:r>
              <a:rPr lang="zh-HK" altLang="en-US" sz="2400" dirty="0" smtClean="0"/>
              <a:t>」</a:t>
            </a:r>
            <a:endParaRPr lang="en-US" altLang="zh-HK" sz="2400" dirty="0" smtClean="0"/>
          </a:p>
          <a:p>
            <a:pPr indent="-342900">
              <a:buFont typeface="Wingdings" pitchFamily="2" charset="2"/>
              <a:buChar char="ü"/>
              <a:defRPr/>
            </a:pPr>
            <a:r>
              <a:rPr lang="zh-HK" altLang="en-US" sz="2400" b="1" dirty="0">
                <a:solidFill>
                  <a:schemeClr val="tx1"/>
                </a:solidFill>
              </a:rPr>
              <a:t>問卷調查 </a:t>
            </a:r>
            <a:r>
              <a:rPr lang="en-US" altLang="zh-HK" sz="2400" b="1" dirty="0">
                <a:solidFill>
                  <a:schemeClr val="tx1"/>
                </a:solidFill>
              </a:rPr>
              <a:t>(</a:t>
            </a:r>
            <a:r>
              <a:rPr lang="zh-HK" altLang="en-US" sz="2400" b="1" dirty="0">
                <a:solidFill>
                  <a:schemeClr val="tx1"/>
                </a:solidFill>
              </a:rPr>
              <a:t>公司</a:t>
            </a:r>
            <a:r>
              <a:rPr lang="en-US" altLang="zh-HK" sz="2400" b="1" dirty="0">
                <a:solidFill>
                  <a:schemeClr val="tx1"/>
                </a:solidFill>
              </a:rPr>
              <a:t>)</a:t>
            </a:r>
            <a:endParaRPr lang="en-US" altLang="zh-TW" sz="2400" b="1" dirty="0">
              <a:solidFill>
                <a:schemeClr val="tx1"/>
              </a:solidFill>
            </a:endParaRPr>
          </a:p>
        </p:txBody>
      </p:sp>
      <p:pic>
        <p:nvPicPr>
          <p:cNvPr id="3072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4208463"/>
            <a:ext cx="204470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Rectangle 21"/>
          <p:cNvSpPr>
            <a:spLocks noChangeArrowheads="1"/>
          </p:cNvSpPr>
          <p:nvPr/>
        </p:nvSpPr>
        <p:spPr bwMode="auto">
          <a:xfrm>
            <a:off x="427484" y="185908"/>
            <a:ext cx="8001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tabLst>
                <a:tab pos="2514600" algn="l"/>
              </a:tabLst>
            </a:pPr>
            <a:r>
              <a:rPr lang="zh-HK" altLang="en-US" sz="3200" dirty="0">
                <a:solidFill>
                  <a:schemeClr val="accent1"/>
                </a:solidFill>
              </a:rPr>
              <a:t>「</a:t>
            </a:r>
            <a:r>
              <a:rPr lang="zh-TW" altLang="en-US" sz="3200" b="1" dirty="0" smtClean="0">
                <a:solidFill>
                  <a:schemeClr val="accent1"/>
                </a:solidFill>
              </a:rPr>
              <a:t>健</a:t>
            </a:r>
            <a:r>
              <a:rPr lang="zh-TW" altLang="en-US" sz="3200" b="1" dirty="0">
                <a:solidFill>
                  <a:schemeClr val="accent1"/>
                </a:solidFill>
              </a:rPr>
              <a:t>康在職計</a:t>
            </a:r>
            <a:r>
              <a:rPr lang="zh-TW" altLang="en-US" sz="3200" b="1" dirty="0" smtClean="0">
                <a:solidFill>
                  <a:schemeClr val="accent1"/>
                </a:solidFill>
              </a:rPr>
              <a:t>劃</a:t>
            </a:r>
            <a:r>
              <a:rPr lang="zh-HK" altLang="en-US" sz="3200" dirty="0">
                <a:solidFill>
                  <a:schemeClr val="accent1"/>
                </a:solidFill>
              </a:rPr>
              <a:t>」</a:t>
            </a:r>
            <a:r>
              <a:rPr lang="zh-TW" altLang="en-US" sz="3200" b="1" dirty="0" smtClean="0">
                <a:solidFill>
                  <a:schemeClr val="accent1"/>
                </a:solidFill>
              </a:rPr>
              <a:t>的</a:t>
            </a:r>
            <a:r>
              <a:rPr lang="zh-TW" altLang="en-US" sz="3200" b="1" dirty="0">
                <a:solidFill>
                  <a:schemeClr val="accent1"/>
                </a:solidFill>
              </a:rPr>
              <a:t>評估</a:t>
            </a:r>
            <a:endParaRPr kumimoji="0" lang="en-US" altLang="zh-TW" sz="3200" b="1" dirty="0">
              <a:solidFill>
                <a:schemeClr val="accent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77000" y="6356350"/>
            <a:ext cx="2133600" cy="365125"/>
          </a:xfrm>
        </p:spPr>
        <p:txBody>
          <a:bodyPr/>
          <a:lstStyle/>
          <a:p>
            <a:pPr>
              <a:defRPr/>
            </a:pPr>
            <a:fld id="{ABD0E671-1F12-41AA-81DD-849C4877167F}" type="slidenum">
              <a:rPr lang="zh-HK" altLang="en-US"/>
              <a:pPr>
                <a:defRPr/>
              </a:pPr>
              <a:t>18</a:t>
            </a:fld>
            <a:endParaRPr lang="zh-HK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0" y="0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 sz="30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7892" name="Title 8"/>
          <p:cNvSpPr>
            <a:spLocks noGrp="1"/>
          </p:cNvSpPr>
          <p:nvPr>
            <p:ph type="title"/>
          </p:nvPr>
        </p:nvSpPr>
        <p:spPr>
          <a:xfrm>
            <a:off x="556592" y="116632"/>
            <a:ext cx="7543800" cy="90452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zh-TW" altLang="en-US" sz="3200" b="1" smtClean="0">
                <a:solidFill>
                  <a:srgbClr val="0070C0"/>
                </a:solidFill>
              </a:rPr>
              <a:t>對計劃的評價</a:t>
            </a:r>
            <a:r>
              <a:rPr lang="en-US" altLang="zh-TW" sz="3200" b="1" smtClean="0">
                <a:solidFill>
                  <a:srgbClr val="0070C0"/>
                </a:solidFill>
              </a:rPr>
              <a:t/>
            </a:r>
            <a:br>
              <a:rPr lang="en-US" altLang="zh-TW" sz="3200" b="1" smtClean="0">
                <a:solidFill>
                  <a:srgbClr val="0070C0"/>
                </a:solidFill>
              </a:rPr>
            </a:br>
            <a:r>
              <a:rPr lang="zh-TW" altLang="en-US" sz="3200" b="1" smtClean="0">
                <a:solidFill>
                  <a:srgbClr val="0070C0"/>
                </a:solidFill>
              </a:rPr>
              <a:t>（與健康委員會訪談結果</a:t>
            </a:r>
            <a:r>
              <a:rPr lang="en-US" altLang="zh-HK" sz="3200" b="1" smtClean="0">
                <a:solidFill>
                  <a:srgbClr val="0070C0"/>
                </a:solidFill>
              </a:rPr>
              <a:t>)</a:t>
            </a:r>
            <a:endParaRPr lang="zh-HK" altLang="en-US" sz="3200" b="1" smtClean="0">
              <a:solidFill>
                <a:srgbClr val="0070C0"/>
              </a:solidFill>
            </a:endParaRPr>
          </a:p>
        </p:txBody>
      </p:sp>
      <p:graphicFrame>
        <p:nvGraphicFramePr>
          <p:cNvPr id="10" name="Diagram 9"/>
          <p:cNvGraphicFramePr/>
          <p:nvPr/>
        </p:nvGraphicFramePr>
        <p:xfrm>
          <a:off x="571500" y="1052736"/>
          <a:ext cx="80010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Slide Number Placeholder 6"/>
          <p:cNvSpPr txBox="1">
            <a:spLocks/>
          </p:cNvSpPr>
          <p:nvPr/>
        </p:nvSpPr>
        <p:spPr>
          <a:xfrm>
            <a:off x="6477000" y="6356350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6BAD6587-5E56-4870-9C2B-3633D538BBAE}" type="slidenum">
              <a:rPr lang="zh-HK" altLang="en-US" sz="1200">
                <a:solidFill>
                  <a:schemeClr val="tx1">
                    <a:tint val="75000"/>
                  </a:schemeClr>
                </a:solidFill>
                <a:latin typeface="Arial" charset="0"/>
              </a:rPr>
              <a:pPr algn="r">
                <a:defRPr/>
              </a:pPr>
              <a:t>18</a:t>
            </a:fld>
            <a:endParaRPr lang="zh-HK" altLang="en-US" sz="1200">
              <a:solidFill>
                <a:schemeClr val="tx1">
                  <a:tint val="75000"/>
                </a:schemeClr>
              </a:solidFill>
              <a:latin typeface="Arial" charset="0"/>
            </a:endParaRPr>
          </a:p>
        </p:txBody>
      </p:sp>
      <p:sp>
        <p:nvSpPr>
          <p:cNvPr id="37895" name="Rectangle 22"/>
          <p:cNvSpPr>
            <a:spLocks noChangeArrowheads="1"/>
          </p:cNvSpPr>
          <p:nvPr/>
        </p:nvSpPr>
        <p:spPr bwMode="auto">
          <a:xfrm>
            <a:off x="2311896" y="5544060"/>
            <a:ext cx="46363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Symbol" pitchFamily="18" charset="2"/>
              <a:buChar char="­"/>
            </a:pPr>
            <a:r>
              <a:rPr kumimoji="0" lang="en-US" altLang="zh-TW" sz="2000">
                <a:latin typeface="Calibri" pitchFamily="34" charset="0"/>
              </a:rPr>
              <a:t> </a:t>
            </a:r>
            <a:r>
              <a:rPr kumimoji="0" lang="zh-TW" altLang="en-US" sz="2000" smtClean="0">
                <a:latin typeface="Calibri" pitchFamily="34" charset="0"/>
              </a:rPr>
              <a:t>員工士氣／團隊精神／生產力</a:t>
            </a:r>
            <a:endParaRPr kumimoji="0" lang="en-US" altLang="zh-TW" sz="2000">
              <a:latin typeface="Calibri" pitchFamily="34" charset="0"/>
            </a:endParaRPr>
          </a:p>
          <a:p>
            <a:r>
              <a:rPr kumimoji="0" lang="en-US" altLang="zh-TW" sz="2000">
                <a:latin typeface="Calibri" pitchFamily="34" charset="0"/>
                <a:sym typeface="Symbol" pitchFamily="18" charset="2"/>
              </a:rPr>
              <a:t></a:t>
            </a:r>
            <a:r>
              <a:rPr kumimoji="0" lang="en-US" altLang="zh-TW" sz="2000">
                <a:latin typeface="Calibri" pitchFamily="34" charset="0"/>
              </a:rPr>
              <a:t> </a:t>
            </a:r>
            <a:r>
              <a:rPr lang="zh-TW" altLang="en-US" sz="2000" smtClean="0">
                <a:latin typeface="Calibri" pitchFamily="34" charset="0"/>
              </a:rPr>
              <a:t>病假／缺席率／因工受傷／醫療索償</a:t>
            </a:r>
            <a:endParaRPr kumimoji="0" lang="zh-TW" altLang="en-US" sz="2000">
              <a:latin typeface="Calibri" pitchFamily="34" charset="0"/>
            </a:endParaRPr>
          </a:p>
        </p:txBody>
      </p:sp>
      <p:pic>
        <p:nvPicPr>
          <p:cNvPr id="37896" name="Picture 12" descr="0474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89005" y="5457974"/>
            <a:ext cx="995363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3"/>
          <p:cNvSpPr txBox="1">
            <a:spLocks/>
          </p:cNvSpPr>
          <p:nvPr/>
        </p:nvSpPr>
        <p:spPr>
          <a:xfrm>
            <a:off x="1080120" y="5459858"/>
            <a:ext cx="1259632" cy="8382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en-US" altLang="zh-TW" sz="2200" b="1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(</a:t>
            </a:r>
            <a:r>
              <a:rPr kumimoji="0" lang="zh-TW" altLang="en-US" sz="2200" b="1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對員工的影響</a:t>
            </a:r>
            <a:r>
              <a:rPr kumimoji="0" lang="en-US" altLang="zh-TW" sz="2200" b="1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)</a:t>
            </a:r>
            <a:endParaRPr kumimoji="0" lang="zh-TW" altLang="en-US" sz="2200" b="1" dirty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5C446C-7BBE-46A4-B063-099736C4E793}" type="slidenum">
              <a:rPr lang="zh-HK" altLang="en-US"/>
              <a:pPr>
                <a:defRPr/>
              </a:pPr>
              <a:t>19</a:t>
            </a:fld>
            <a:endParaRPr lang="zh-HK" altLang="en-US"/>
          </a:p>
        </p:txBody>
      </p:sp>
      <p:sp>
        <p:nvSpPr>
          <p:cNvPr id="34819" name="Title 13"/>
          <p:cNvSpPr>
            <a:spLocks noGrp="1"/>
          </p:cNvSpPr>
          <p:nvPr>
            <p:ph type="title"/>
          </p:nvPr>
        </p:nvSpPr>
        <p:spPr>
          <a:xfrm>
            <a:off x="1908175" y="144438"/>
            <a:ext cx="5775325" cy="476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sz="3600" b="1" smtClean="0">
                <a:solidFill>
                  <a:srgbClr val="0070C0"/>
                </a:solidFill>
              </a:rPr>
              <a:t>對員工的影響（員工問卷調查）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 l="33749" t="14444" r="35001" b="7777"/>
          <a:stretch>
            <a:fillRect/>
          </a:stretch>
        </p:blipFill>
        <p:spPr bwMode="auto">
          <a:xfrm>
            <a:off x="509017" y="836712"/>
            <a:ext cx="1371600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print"/>
          <a:srcRect l="18750" t="14444" r="20000" b="7777"/>
          <a:stretch>
            <a:fillRect/>
          </a:stretch>
        </p:blipFill>
        <p:spPr bwMode="auto">
          <a:xfrm>
            <a:off x="1872680" y="836712"/>
            <a:ext cx="2627312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Box 8"/>
          <p:cNvSpPr txBox="1">
            <a:spLocks noChangeArrowheads="1"/>
          </p:cNvSpPr>
          <p:nvPr/>
        </p:nvSpPr>
        <p:spPr bwMode="auto">
          <a:xfrm>
            <a:off x="432817" y="2738537"/>
            <a:ext cx="3886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mtClean="0">
                <a:latin typeface="Calibri" pitchFamily="34" charset="0"/>
              </a:rPr>
              <a:t>超過七成受訪者見過衞生署每月發放的健康資訊或小提示</a:t>
            </a:r>
            <a:endParaRPr kumimoji="0" lang="zh-TW" altLang="en-US">
              <a:latin typeface="Calibri" pitchFamily="34" charset="0"/>
            </a:endParaRPr>
          </a:p>
        </p:txBody>
      </p:sp>
      <p:sp>
        <p:nvSpPr>
          <p:cNvPr id="10" name="Rounded Rectangle 9"/>
          <p:cNvSpPr>
            <a:spLocks noChangeAspect="1"/>
          </p:cNvSpPr>
          <p:nvPr/>
        </p:nvSpPr>
        <p:spPr>
          <a:xfrm>
            <a:off x="4621088" y="3945979"/>
            <a:ext cx="1990725" cy="1277938"/>
          </a:xfrm>
          <a:prstGeom prst="roundRect">
            <a:avLst>
              <a:gd name="adj" fmla="val 10000"/>
            </a:avLst>
          </a:prstGeom>
          <a:blipFill rotWithShape="0">
            <a:blip r:embed="rId5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7121577"/>
              <a:satOff val="31745"/>
              <a:lumOff val="280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824" name="TextBox 10"/>
          <p:cNvSpPr txBox="1">
            <a:spLocks noChangeArrowheads="1"/>
          </p:cNvSpPr>
          <p:nvPr/>
        </p:nvSpPr>
        <p:spPr bwMode="auto">
          <a:xfrm>
            <a:off x="4773488" y="5241379"/>
            <a:ext cx="4191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mtClean="0">
                <a:latin typeface="Calibri" pitchFamily="34" charset="0"/>
              </a:rPr>
              <a:t>超過六成表示多了進食蔬果、減少了進食高糖分飲料或食品和外出飲食時，多選擇少油、鹽、糖的食品</a:t>
            </a:r>
            <a:endParaRPr kumimoji="0" lang="zh-TW" altLang="en-US">
              <a:latin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487488" y="4022179"/>
            <a:ext cx="1809750" cy="1162050"/>
          </a:xfrm>
          <a:prstGeom prst="roundRect">
            <a:avLst>
              <a:gd name="adj" fmla="val 10000"/>
            </a:avLst>
          </a:prstGeom>
          <a:blipFill rotWithShape="0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826" name="TextBox 15"/>
          <p:cNvSpPr txBox="1">
            <a:spLocks noChangeArrowheads="1"/>
          </p:cNvSpPr>
          <p:nvPr/>
        </p:nvSpPr>
        <p:spPr bwMode="auto">
          <a:xfrm>
            <a:off x="2487488" y="5165179"/>
            <a:ext cx="182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mtClean="0">
                <a:latin typeface="Calibri" pitchFamily="34" charset="0"/>
              </a:rPr>
              <a:t>超過五成表示增加了體能活動量</a:t>
            </a:r>
            <a:endParaRPr kumimoji="0" lang="zh-TW" altLang="en-US">
              <a:latin typeface="Calibri" pitchFamily="34" charset="0"/>
            </a:endParaRPr>
          </a:p>
        </p:txBody>
      </p:sp>
      <p:sp>
        <p:nvSpPr>
          <p:cNvPr id="34827" name="TextBox 17"/>
          <p:cNvSpPr txBox="1">
            <a:spLocks noChangeArrowheads="1"/>
          </p:cNvSpPr>
          <p:nvPr/>
        </p:nvSpPr>
        <p:spPr bwMode="auto">
          <a:xfrm>
            <a:off x="430560" y="5231854"/>
            <a:ext cx="1981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mtClean="0">
                <a:latin typeface="Calibri" pitchFamily="34" charset="0"/>
              </a:rPr>
              <a:t>超過七成表示增加了對健康的知識和意識</a:t>
            </a:r>
            <a:endParaRPr kumimoji="0" lang="zh-TW" altLang="en-US">
              <a:latin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30560" y="4012654"/>
            <a:ext cx="1905000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>
                <a:solidFill>
                  <a:srgbClr val="3333FF"/>
                </a:solidFill>
                <a:latin typeface="Bodoni MT Black" pitchFamily="18" charset="0"/>
              </a:rPr>
              <a:t>Health Knowledge &amp; Awareness</a:t>
            </a:r>
            <a:endParaRPr kumimoji="0" lang="zh-TW" altLang="en-US" sz="2000">
              <a:solidFill>
                <a:srgbClr val="3333FF"/>
              </a:solidFill>
              <a:latin typeface="Bodoni MT Black" pitchFamily="18" charset="0"/>
            </a:endParaRPr>
          </a:p>
        </p:txBody>
      </p:sp>
      <p:pic>
        <p:nvPicPr>
          <p:cNvPr id="34829" name="Picture 4" descr="行山樂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73416" y="1141512"/>
            <a:ext cx="111442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0" name="TextBox 21"/>
          <p:cNvSpPr txBox="1">
            <a:spLocks noChangeArrowheads="1"/>
          </p:cNvSpPr>
          <p:nvPr/>
        </p:nvSpPr>
        <p:spPr bwMode="auto">
          <a:xfrm>
            <a:off x="4716016" y="2741712"/>
            <a:ext cx="4176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>
                <a:latin typeface="Calibri" pitchFamily="34" charset="0"/>
              </a:rPr>
              <a:t>超過六成曾閱讀有關的健康教材</a:t>
            </a:r>
            <a:endParaRPr lang="zh-TW" altLang="en-US" dirty="0">
              <a:latin typeface="Calibri" pitchFamily="34" charset="0"/>
            </a:endParaRPr>
          </a:p>
        </p:txBody>
      </p:sp>
      <p:pic>
        <p:nvPicPr>
          <p:cNvPr id="3483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49416" y="836712"/>
            <a:ext cx="147320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4" name="Picture 4" descr="http://www.gnet.org/wp-content/uploads/say-no-to-junk-foo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26088" y="3793579"/>
            <a:ext cx="2019300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HK" altLang="en-US" b="1" dirty="0">
                <a:solidFill>
                  <a:schemeClr val="accent1"/>
                </a:solidFill>
              </a:rPr>
              <a:t>背</a:t>
            </a:r>
            <a:r>
              <a:rPr lang="zh-HK" altLang="en-US" b="1" dirty="0" smtClean="0">
                <a:solidFill>
                  <a:schemeClr val="accent1"/>
                </a:solidFill>
              </a:rPr>
              <a:t>景</a:t>
            </a:r>
            <a:r>
              <a:rPr lang="zh-TW" altLang="zh-HK" dirty="0" smtClean="0">
                <a:solidFill>
                  <a:srgbClr val="0070C0"/>
                </a:solidFill>
              </a:rPr>
              <a:t/>
            </a:r>
            <a:br>
              <a:rPr lang="zh-TW" altLang="zh-HK" dirty="0" smtClean="0">
                <a:solidFill>
                  <a:srgbClr val="0070C0"/>
                </a:solidFill>
              </a:rPr>
            </a:br>
            <a:endParaRPr lang="zh-HK" altLang="en-US" dirty="0" smtClean="0">
              <a:solidFill>
                <a:srgbClr val="0070C0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685800" y="5686425"/>
            <a:ext cx="4040188" cy="639763"/>
          </a:xfrm>
        </p:spPr>
        <p:txBody>
          <a:bodyPr>
            <a:noAutofit/>
          </a:bodyPr>
          <a:lstStyle/>
          <a:p>
            <a:endParaRPr lang="zh-HK" altLang="en-US" sz="2000" b="0" dirty="0"/>
          </a:p>
          <a:p>
            <a:r>
              <a:rPr lang="zh-TW" altLang="en-US" sz="2000" dirty="0">
                <a:solidFill>
                  <a:schemeClr val="tx2"/>
                </a:solidFill>
              </a:rPr>
              <a:t>促進健康</a:t>
            </a:r>
            <a:r>
              <a:rPr lang="zh-TW" altLang="en-US" sz="2000" dirty="0" smtClean="0">
                <a:solidFill>
                  <a:schemeClr val="tx2"/>
                </a:solidFill>
              </a:rPr>
              <a:t>：</a:t>
            </a:r>
            <a:endParaRPr lang="en-US" altLang="zh-TW" sz="2000" dirty="0" smtClean="0">
              <a:solidFill>
                <a:schemeClr val="tx2"/>
              </a:solidFill>
            </a:endParaRPr>
          </a:p>
          <a:p>
            <a:r>
              <a:rPr lang="zh-TW" altLang="en-US" sz="2000" dirty="0" smtClean="0">
                <a:solidFill>
                  <a:schemeClr val="tx2"/>
                </a:solidFill>
              </a:rPr>
              <a:t>香</a:t>
            </a:r>
            <a:r>
              <a:rPr lang="zh-TW" altLang="en-US" sz="2000" dirty="0">
                <a:solidFill>
                  <a:schemeClr val="tx2"/>
                </a:solidFill>
              </a:rPr>
              <a:t>港非傳染病防控策略框架</a:t>
            </a:r>
            <a:endParaRPr lang="zh-HK" altLang="en-US" sz="2000" dirty="0">
              <a:solidFill>
                <a:schemeClr val="tx2"/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102225" y="5589240"/>
            <a:ext cx="4041775" cy="639763"/>
          </a:xfrm>
        </p:spPr>
        <p:txBody>
          <a:bodyPr>
            <a:noAutofit/>
          </a:bodyPr>
          <a:lstStyle/>
          <a:p>
            <a:r>
              <a:rPr lang="zh-TW" altLang="en-US" sz="2000" dirty="0">
                <a:solidFill>
                  <a:schemeClr val="tx2"/>
                </a:solidFill>
              </a:rPr>
              <a:t>在特定場所推展健康促進工作</a:t>
            </a:r>
            <a:endParaRPr lang="en-US" altLang="zh-TW" sz="20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295400"/>
            <a:ext cx="2850687" cy="40089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261492"/>
            <a:ext cx="2869159" cy="3987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B11082-1AA6-4C68-89FD-73BFAD40E988}" type="slidenum">
              <a:rPr lang="zh-HK" altLang="en-US" smtClean="0">
                <a:solidFill>
                  <a:srgbClr val="898989"/>
                </a:solidFill>
                <a:latin typeface="Arial" pitchFamily="34" charset="0"/>
              </a:rPr>
              <a:pPr/>
              <a:t>20</a:t>
            </a:fld>
            <a:endParaRPr lang="zh-HK" altLang="en-US" smtClean="0">
              <a:solidFill>
                <a:srgbClr val="898989"/>
              </a:solidFill>
              <a:latin typeface="Arial" pitchFamily="34" charset="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2434431" y="116632"/>
            <a:ext cx="42751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b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成功因素</a:t>
            </a:r>
            <a:endParaRPr lang="zh-HK" altLang="en-US" sz="32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4" name="Diagram 13"/>
          <p:cNvGraphicFramePr/>
          <p:nvPr/>
        </p:nvGraphicFramePr>
        <p:xfrm>
          <a:off x="1223628" y="908720"/>
          <a:ext cx="6696744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0106"/>
          </a:xfrm>
        </p:spPr>
        <p:txBody>
          <a:bodyPr>
            <a:normAutofit/>
          </a:bodyPr>
          <a:lstStyle/>
          <a:p>
            <a:r>
              <a:rPr kumimoji="1" lang="zh-HK" altLang="en-US" sz="4000" dirty="0">
                <a:solidFill>
                  <a:srgbClr val="0070C0"/>
                </a:solidFill>
              </a:rPr>
              <a:t>展望</a:t>
            </a:r>
            <a:endParaRPr kumimoji="1" lang="en-GB" altLang="zh-TW" sz="4000" dirty="0" smtClean="0">
              <a:solidFill>
                <a:srgbClr val="0070C0"/>
              </a:solidFill>
            </a:endParaRPr>
          </a:p>
        </p:txBody>
      </p:sp>
      <p:pic>
        <p:nvPicPr>
          <p:cNvPr id="6" name="Picture 2" descr="C:\Users\sohp3.CHEU\Desktop\clip art\Cooperation-by-Merlin2525-800px.png"/>
          <p:cNvPicPr>
            <a:picLocks noChangeAspect="1" noChangeArrowheads="1"/>
          </p:cNvPicPr>
          <p:nvPr/>
        </p:nvPicPr>
        <p:blipFill>
          <a:blip r:embed="rId3" cstate="print"/>
          <a:srcRect b="20621"/>
          <a:stretch>
            <a:fillRect/>
          </a:stretch>
        </p:blipFill>
        <p:spPr bwMode="auto">
          <a:xfrm>
            <a:off x="2052408" y="924448"/>
            <a:ext cx="6192000" cy="4577544"/>
          </a:xfrm>
          <a:prstGeom prst="rect">
            <a:avLst/>
          </a:prstGeom>
          <a:noFill/>
        </p:spPr>
      </p:pic>
      <p:pic>
        <p:nvPicPr>
          <p:cNvPr id="7" name="Picture 6" descr="health@work(revised)_20120508.jpg"/>
          <p:cNvPicPr>
            <a:picLocks noChangeAspect="1"/>
          </p:cNvPicPr>
          <p:nvPr/>
        </p:nvPicPr>
        <p:blipFill>
          <a:blip r:embed="rId4" cstate="print"/>
          <a:srcRect b="14171"/>
          <a:stretch>
            <a:fillRect/>
          </a:stretch>
        </p:blipFill>
        <p:spPr>
          <a:xfrm>
            <a:off x="375250" y="908720"/>
            <a:ext cx="4196750" cy="16561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39952" y="5495518"/>
            <a:ext cx="4392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K" altLang="en-US" sz="5400" b="1" dirty="0">
                <a:solidFill>
                  <a:schemeClr val="accent6">
                    <a:lumMod val="50000"/>
                  </a:schemeClr>
                </a:solidFill>
              </a:rPr>
              <a:t>更緊密合作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48880"/>
            <a:ext cx="9144000" cy="158368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HK" altLang="en-US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完</a:t>
            </a:r>
            <a:r>
              <a:rPr lang="en-US" altLang="zh-HK" sz="5400" b="1" dirty="0" smtClean="0">
                <a:solidFill>
                  <a:srgbClr val="FB4B05"/>
                </a:solidFill>
              </a:rPr>
              <a:t/>
            </a:r>
            <a:br>
              <a:rPr lang="en-US" altLang="zh-HK" sz="5400" b="1" dirty="0" smtClean="0">
                <a:solidFill>
                  <a:srgbClr val="FB4B05"/>
                </a:solidFill>
              </a:rPr>
            </a:br>
            <a:r>
              <a:rPr lang="zh-HK" altLang="en-US" sz="5400" b="1" dirty="0">
                <a:solidFill>
                  <a:srgbClr val="FB4B05"/>
                </a:solidFill>
              </a:rPr>
              <a:t>多謝</a:t>
            </a:r>
            <a:endParaRPr lang="en-US" altLang="zh-TW" sz="5400" b="1" dirty="0" smtClean="0">
              <a:solidFill>
                <a:srgbClr val="0070C0"/>
              </a:solidFill>
            </a:endParaRPr>
          </a:p>
        </p:txBody>
      </p:sp>
      <p:sp>
        <p:nvSpPr>
          <p:cNvPr id="241667" name="Rectangle 3"/>
          <p:cNvSpPr>
            <a:spLocks noChangeArrowheads="1"/>
          </p:cNvSpPr>
          <p:nvPr/>
        </p:nvSpPr>
        <p:spPr bwMode="auto">
          <a:xfrm>
            <a:off x="0" y="3644900"/>
            <a:ext cx="91440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endParaRPr lang="en-US" altLang="zh-TW" sz="5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6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323850" y="1268413"/>
            <a:ext cx="8229600" cy="4525962"/>
          </a:xfrm>
        </p:spPr>
        <p:txBody>
          <a:bodyPr/>
          <a:lstStyle/>
          <a:p>
            <a:pPr>
              <a:spcBef>
                <a:spcPct val="50000"/>
              </a:spcBef>
              <a:buNone/>
            </a:pPr>
            <a:r>
              <a:rPr lang="zh-HK" altLang="en-US" b="1" dirty="0">
                <a:solidFill>
                  <a:schemeClr val="tx2"/>
                </a:solidFill>
                <a:latin typeface="+mj-ea"/>
                <a:ea typeface="+mj-ea"/>
              </a:rPr>
              <a:t>目</a:t>
            </a:r>
            <a:r>
              <a:rPr lang="zh-HK" altLang="en-US" b="1" dirty="0" smtClean="0">
                <a:solidFill>
                  <a:schemeClr val="tx2"/>
                </a:solidFill>
                <a:latin typeface="+mj-ea"/>
                <a:ea typeface="+mj-ea"/>
              </a:rPr>
              <a:t>標</a:t>
            </a:r>
            <a:r>
              <a:rPr lang="en-US" altLang="zh-HK" b="1" dirty="0" smtClean="0">
                <a:solidFill>
                  <a:schemeClr val="tx2"/>
                </a:solidFill>
                <a:latin typeface="+mj-ea"/>
                <a:ea typeface="+mj-ea"/>
              </a:rPr>
              <a:t>:</a:t>
            </a:r>
            <a:endParaRPr lang="en-US" altLang="zh-TW" dirty="0" smtClean="0">
              <a:solidFill>
                <a:schemeClr val="tx2"/>
              </a:solidFill>
              <a:latin typeface="+mj-ea"/>
              <a:ea typeface="+mj-ea"/>
            </a:endParaRPr>
          </a:p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endParaRPr lang="en-US" altLang="zh-TW" dirty="0" smtClean="0"/>
          </a:p>
          <a:p>
            <a:pPr eaLnBrk="1" hangingPunct="1">
              <a:spcBef>
                <a:spcPct val="50000"/>
              </a:spcBef>
              <a:buFont typeface="Arial" pitchFamily="34" charset="0"/>
              <a:buNone/>
            </a:pPr>
            <a:endParaRPr lang="zh-TW" altLang="en-US" dirty="0" smtClean="0"/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964612" cy="1143000"/>
          </a:xfrm>
        </p:spPr>
        <p:txBody>
          <a:bodyPr/>
          <a:lstStyle/>
          <a:p>
            <a:r>
              <a:rPr lang="zh-HK" altLang="en-US" sz="4000" dirty="0">
                <a:solidFill>
                  <a:schemeClr val="accent1"/>
                </a:solidFill>
              </a:rPr>
              <a:t>「</a:t>
            </a:r>
            <a:r>
              <a:rPr lang="zh-TW" altLang="zh-HK" sz="4000" b="1" dirty="0">
                <a:solidFill>
                  <a:schemeClr val="accent1"/>
                </a:solidFill>
              </a:rPr>
              <a:t>健康在職計劃</a:t>
            </a:r>
            <a:r>
              <a:rPr lang="zh-HK" altLang="en-US" sz="4000" dirty="0" smtClean="0">
                <a:solidFill>
                  <a:schemeClr val="accent1"/>
                </a:solidFill>
              </a:rPr>
              <a:t>」</a:t>
            </a:r>
            <a:endParaRPr lang="en-US" altLang="zh-TW" sz="4000" dirty="0">
              <a:solidFill>
                <a:schemeClr val="accent1"/>
              </a:solidFill>
            </a:endParaRPr>
          </a:p>
        </p:txBody>
      </p:sp>
      <p:graphicFrame>
        <p:nvGraphicFramePr>
          <p:cNvPr id="4" name="內容版面配置區 9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151500291"/>
              </p:ext>
            </p:extLst>
          </p:nvPr>
        </p:nvGraphicFramePr>
        <p:xfrm>
          <a:off x="467544" y="2420888"/>
          <a:ext cx="7992888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accent1"/>
                </a:solidFill>
              </a:rPr>
              <a:t>「</a:t>
            </a:r>
            <a:r>
              <a:rPr lang="zh-TW" altLang="en-US" sz="4000" b="1" dirty="0">
                <a:solidFill>
                  <a:schemeClr val="accent1"/>
                </a:solidFill>
              </a:rPr>
              <a:t>健康在</a:t>
            </a:r>
            <a:r>
              <a:rPr lang="zh-TW" altLang="en-US" sz="4000" b="1" dirty="0" smtClean="0">
                <a:solidFill>
                  <a:schemeClr val="accent1"/>
                </a:solidFill>
              </a:rPr>
              <a:t>職</a:t>
            </a:r>
            <a:r>
              <a:rPr lang="zh-TW" altLang="en-US" sz="4000" b="1" dirty="0">
                <a:solidFill>
                  <a:schemeClr val="accent1"/>
                </a:solidFill>
              </a:rPr>
              <a:t>先導</a:t>
            </a:r>
            <a:r>
              <a:rPr lang="zh-TW" altLang="en-US" sz="4000" b="1" dirty="0" smtClean="0">
                <a:solidFill>
                  <a:schemeClr val="accent1"/>
                </a:solidFill>
              </a:rPr>
              <a:t>計</a:t>
            </a:r>
            <a:r>
              <a:rPr lang="zh-TW" altLang="en-US" sz="4000" b="1" dirty="0">
                <a:solidFill>
                  <a:schemeClr val="accent1"/>
                </a:solidFill>
              </a:rPr>
              <a:t>劃</a:t>
            </a:r>
            <a:r>
              <a:rPr lang="zh-TW" altLang="en-US" sz="4000" dirty="0">
                <a:solidFill>
                  <a:schemeClr val="accent1"/>
                </a:solidFill>
              </a:rPr>
              <a:t>」</a:t>
            </a:r>
            <a:endParaRPr lang="zh-HK" altLang="en-US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576" y="1328900"/>
            <a:ext cx="8136905" cy="3845023"/>
          </a:xfrm>
        </p:spPr>
        <p:txBody>
          <a:bodyPr>
            <a:normAutofit/>
          </a:bodyPr>
          <a:lstStyle/>
          <a:p>
            <a:r>
              <a:rPr lang="zh-TW" altLang="en-US" sz="2600" dirty="0" smtClean="0">
                <a:solidFill>
                  <a:schemeClr val="tx2"/>
                </a:solidFill>
              </a:rPr>
              <a:t>於</a:t>
            </a:r>
            <a:r>
              <a:rPr lang="en-US" altLang="zh-TW" sz="2600" dirty="0" smtClean="0">
                <a:solidFill>
                  <a:schemeClr val="tx2"/>
                </a:solidFill>
              </a:rPr>
              <a:t>2010</a:t>
            </a:r>
            <a:r>
              <a:rPr lang="zh-TW" altLang="en-US" sz="2600" dirty="0" smtClean="0">
                <a:solidFill>
                  <a:schemeClr val="tx2"/>
                </a:solidFill>
              </a:rPr>
              <a:t>年</a:t>
            </a:r>
            <a:r>
              <a:rPr lang="zh-TW" altLang="en-US" sz="2600" dirty="0">
                <a:solidFill>
                  <a:schemeClr val="tx2"/>
                </a:solidFill>
              </a:rPr>
              <a:t>推行</a:t>
            </a:r>
            <a:endParaRPr lang="en-US" altLang="zh-TW" sz="2600" dirty="0">
              <a:solidFill>
                <a:schemeClr val="tx2"/>
              </a:solidFill>
            </a:endParaRPr>
          </a:p>
          <a:p>
            <a:endParaRPr lang="en-US" altLang="zh-TW" sz="2600" dirty="0">
              <a:solidFill>
                <a:schemeClr val="tx2"/>
              </a:solidFill>
            </a:endParaRPr>
          </a:p>
          <a:p>
            <a:r>
              <a:rPr lang="zh-TW" altLang="en-US" sz="2600" dirty="0" smtClean="0">
                <a:solidFill>
                  <a:schemeClr val="tx2"/>
                </a:solidFill>
              </a:rPr>
              <a:t>僱</a:t>
            </a:r>
            <a:r>
              <a:rPr lang="zh-TW" altLang="en-US" sz="2600" dirty="0">
                <a:solidFill>
                  <a:schemeClr val="tx2"/>
                </a:solidFill>
              </a:rPr>
              <a:t>主和僱員攜手創造良好工作環境，支持、帶領和鼓勵所有員</a:t>
            </a:r>
            <a:r>
              <a:rPr lang="zh-TW" altLang="en-US" sz="2600" dirty="0" smtClean="0">
                <a:solidFill>
                  <a:schemeClr val="tx2"/>
                </a:solidFill>
              </a:rPr>
              <a:t>工朝</a:t>
            </a:r>
            <a:r>
              <a:rPr lang="zh-TW" altLang="en-US" sz="2600" dirty="0">
                <a:solidFill>
                  <a:schemeClr val="tx2"/>
                </a:solidFill>
              </a:rPr>
              <a:t>著</a:t>
            </a:r>
            <a:r>
              <a:rPr lang="zh-TW" altLang="en-US" sz="2600" dirty="0" smtClean="0">
                <a:solidFill>
                  <a:schemeClr val="tx2"/>
                </a:solidFill>
              </a:rPr>
              <a:t>健康</a:t>
            </a:r>
            <a:r>
              <a:rPr lang="zh-TW" altLang="en-US" sz="2600" dirty="0">
                <a:solidFill>
                  <a:schemeClr val="tx2"/>
                </a:solidFill>
              </a:rPr>
              <a:t>邁進</a:t>
            </a:r>
            <a:endParaRPr lang="en-US" altLang="zh-TW" sz="2600" dirty="0">
              <a:solidFill>
                <a:schemeClr val="tx2"/>
              </a:solidFill>
            </a:endParaRPr>
          </a:p>
          <a:p>
            <a:endParaRPr lang="en-US" altLang="zh-TW" sz="2600" dirty="0" smtClean="0">
              <a:solidFill>
                <a:schemeClr val="tx2"/>
              </a:solidFill>
            </a:endParaRPr>
          </a:p>
          <a:p>
            <a:r>
              <a:rPr lang="zh-TW" altLang="en-US" sz="2600" dirty="0" smtClean="0">
                <a:solidFill>
                  <a:schemeClr val="tx2"/>
                </a:solidFill>
              </a:rPr>
              <a:t>先</a:t>
            </a:r>
            <a:r>
              <a:rPr lang="zh-TW" altLang="en-US" sz="2600" dirty="0">
                <a:solidFill>
                  <a:schemeClr val="tx2"/>
                </a:solidFill>
              </a:rPr>
              <a:t>導計劃的第一階段順利完成</a:t>
            </a:r>
            <a:r>
              <a:rPr lang="zh-HK" altLang="en-US" sz="2600" dirty="0">
                <a:solidFill>
                  <a:schemeClr val="tx2"/>
                </a:solidFill>
              </a:rPr>
              <a:t>，成績理</a:t>
            </a:r>
            <a:r>
              <a:rPr lang="zh-HK" altLang="en-US" sz="2600" dirty="0" smtClean="0">
                <a:solidFill>
                  <a:schemeClr val="tx2"/>
                </a:solidFill>
              </a:rPr>
              <a:t>想</a:t>
            </a:r>
            <a:endParaRPr lang="en-US" altLang="zh-HK" sz="2600" dirty="0" smtClean="0">
              <a:solidFill>
                <a:schemeClr val="tx2"/>
              </a:solidFill>
            </a:endParaRPr>
          </a:p>
          <a:p>
            <a:endParaRPr lang="en-US" altLang="zh-HK" sz="2600" dirty="0">
              <a:solidFill>
                <a:schemeClr val="tx2"/>
              </a:solidFill>
            </a:endParaRPr>
          </a:p>
          <a:p>
            <a:r>
              <a:rPr lang="zh-TW" altLang="en-US" sz="2600" dirty="0">
                <a:solidFill>
                  <a:schemeClr val="tx2"/>
                </a:solidFill>
              </a:rPr>
              <a:t>衞生</a:t>
            </a:r>
            <a:r>
              <a:rPr lang="zh-TW" altLang="en-US" sz="2600" dirty="0" smtClean="0">
                <a:solidFill>
                  <a:schemeClr val="tx2"/>
                </a:solidFill>
              </a:rPr>
              <a:t>署於</a:t>
            </a:r>
            <a:r>
              <a:rPr lang="en-US" altLang="zh-TW" sz="2600" dirty="0">
                <a:solidFill>
                  <a:schemeClr val="tx2"/>
                </a:solidFill>
              </a:rPr>
              <a:t>2012</a:t>
            </a:r>
            <a:r>
              <a:rPr lang="zh-TW" altLang="en-US" sz="2600" dirty="0">
                <a:solidFill>
                  <a:schemeClr val="tx2"/>
                </a:solidFill>
              </a:rPr>
              <a:t>年開展了「健康在職計劃」的第二階</a:t>
            </a:r>
            <a:r>
              <a:rPr lang="zh-TW" altLang="en-US" sz="2600" dirty="0" smtClean="0">
                <a:solidFill>
                  <a:schemeClr val="tx2"/>
                </a:solidFill>
              </a:rPr>
              <a:t>段</a:t>
            </a:r>
            <a:endParaRPr lang="en-US" altLang="zh-HK" dirty="0" smtClean="0">
              <a:solidFill>
                <a:schemeClr val="tx2"/>
              </a:solidFill>
            </a:endParaRPr>
          </a:p>
          <a:p>
            <a:endParaRPr lang="en-US" altLang="zh-TW" dirty="0">
              <a:solidFill>
                <a:schemeClr val="tx2"/>
              </a:solidFill>
            </a:endParaRPr>
          </a:p>
          <a:p>
            <a:endParaRPr lang="en-US" altLang="zh-TW" dirty="0" smtClean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20025141">
            <a:off x="95029" y="412555"/>
            <a:ext cx="2080974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HK" altLang="en-US" sz="5400" b="1" dirty="0">
                <a:ln w="13462">
                  <a:solidFill>
                    <a:schemeClr val="tx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完</a:t>
            </a:r>
            <a:r>
              <a:rPr lang="zh-HK" altLang="en-US" sz="5400" b="1" dirty="0" smtClean="0">
                <a:ln w="13462">
                  <a:solidFill>
                    <a:schemeClr val="tx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成 </a:t>
            </a:r>
            <a:endParaRPr lang="en-US" altLang="zh-HK" sz="5400" b="1" dirty="0">
              <a:ln w="13462">
                <a:solidFill>
                  <a:schemeClr val="tx2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085184"/>
            <a:ext cx="2376265" cy="15841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275070"/>
            <a:ext cx="2327044" cy="15482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611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12077"/>
            <a:ext cx="3631578" cy="112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health@work_P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3472" y="3212976"/>
            <a:ext cx="407052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雲朵形圖說文字 3"/>
          <p:cNvSpPr/>
          <p:nvPr/>
        </p:nvSpPr>
        <p:spPr>
          <a:xfrm>
            <a:off x="467544" y="1412776"/>
            <a:ext cx="3764370" cy="1079128"/>
          </a:xfrm>
          <a:prstGeom prst="cloudCallout">
            <a:avLst>
              <a:gd name="adj1" fmla="val -764"/>
              <a:gd name="adj2" fmla="val 119588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HK" altLang="en-US" sz="2200" dirty="0">
                <a:solidFill>
                  <a:schemeClr val="tx2"/>
                </a:solidFill>
              </a:rPr>
              <a:t>二千多</a:t>
            </a:r>
            <a:r>
              <a:rPr lang="zh-HK" altLang="en-US" sz="2200" dirty="0" smtClean="0">
                <a:solidFill>
                  <a:schemeClr val="tx2"/>
                </a:solidFill>
              </a:rPr>
              <a:t>員</a:t>
            </a:r>
            <a:r>
              <a:rPr lang="zh-HK" altLang="en-US" sz="2200" dirty="0">
                <a:solidFill>
                  <a:schemeClr val="tx2"/>
                </a:solidFill>
              </a:rPr>
              <a:t>工</a:t>
            </a:r>
            <a:endParaRPr kumimoji="0" lang="zh-HK" altLang="en-US" sz="2200" dirty="0">
              <a:solidFill>
                <a:schemeClr val="tx2"/>
              </a:solidFill>
            </a:endParaRPr>
          </a:p>
        </p:txBody>
      </p:sp>
      <p:sp>
        <p:nvSpPr>
          <p:cNvPr id="18" name="雲朵形圖說文字 2"/>
          <p:cNvSpPr/>
          <p:nvPr/>
        </p:nvSpPr>
        <p:spPr>
          <a:xfrm>
            <a:off x="4932040" y="764704"/>
            <a:ext cx="4067299" cy="1943224"/>
          </a:xfrm>
          <a:prstGeom prst="cloudCallout">
            <a:avLst>
              <a:gd name="adj1" fmla="val 12803"/>
              <a:gd name="adj2" fmla="val 97243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HK" sz="2000" dirty="0"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HK" altLang="en-US" sz="3600" dirty="0">
                <a:solidFill>
                  <a:schemeClr val="tx2">
                    <a:lumMod val="50000"/>
                  </a:schemeClr>
                </a:solidFill>
              </a:rPr>
              <a:t>三千多</a:t>
            </a:r>
            <a:r>
              <a:rPr lang="zh-HK" altLang="en-US" sz="3600" dirty="0" smtClean="0">
                <a:solidFill>
                  <a:schemeClr val="tx2">
                    <a:lumMod val="50000"/>
                  </a:schemeClr>
                </a:solidFill>
              </a:rPr>
              <a:t>員</a:t>
            </a:r>
            <a:r>
              <a:rPr lang="zh-HK" altLang="en-US" sz="3600" dirty="0">
                <a:solidFill>
                  <a:schemeClr val="tx2">
                    <a:lumMod val="50000"/>
                  </a:schemeClr>
                </a:solidFill>
              </a:rPr>
              <a:t>工</a:t>
            </a:r>
            <a:endParaRPr kumimoji="0" lang="zh-HK" altLang="en-US" sz="3600" dirty="0">
              <a:solidFill>
                <a:schemeClr val="tx2">
                  <a:lumMod val="50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HK" altLang="en-US" dirty="0">
              <a:solidFill>
                <a:prstClr val="white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068100" y="3717032"/>
            <a:ext cx="1151633" cy="8151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2"/>
                </a:solidFill>
              </a:rPr>
              <a:t>2012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3_cover"/>
          <p:cNvPicPr/>
          <p:nvPr/>
        </p:nvPicPr>
        <p:blipFill>
          <a:blip r:embed="rId3" cstate="print">
            <a:lum contrast="-10000"/>
          </a:blip>
          <a:stretch>
            <a:fillRect/>
          </a:stretch>
        </p:blipFill>
        <p:spPr bwMode="auto">
          <a:xfrm rot="1118145">
            <a:off x="6672034" y="3894765"/>
            <a:ext cx="2060575" cy="303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598032212"/>
              </p:ext>
            </p:extLst>
          </p:nvPr>
        </p:nvGraphicFramePr>
        <p:xfrm>
          <a:off x="-972616" y="0"/>
          <a:ext cx="5832648" cy="3933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107504" y="5157192"/>
            <a:ext cx="15841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B050"/>
                </a:solidFill>
                <a:latin typeface="Calibri" pitchFamily="34" charset="0"/>
                <a:cs typeface="Arial" pitchFamily="34" charset="0"/>
              </a:rPr>
              <a:t>五</a:t>
            </a:r>
            <a:r>
              <a:rPr lang="zh-TW" altLang="en-US" sz="2400" b="1" dirty="0" smtClean="0">
                <a:solidFill>
                  <a:srgbClr val="00B050"/>
                </a:solidFill>
                <a:latin typeface="Calibri" pitchFamily="34" charset="0"/>
                <a:cs typeface="Arial" pitchFamily="34" charset="0"/>
              </a:rPr>
              <a:t>個</a:t>
            </a:r>
            <a:endParaRPr lang="en-US" altLang="zh-TW" sz="2400" b="1" dirty="0" smtClean="0">
              <a:solidFill>
                <a:srgbClr val="00B050"/>
              </a:solidFill>
              <a:latin typeface="Calibri" pitchFamily="34" charset="0"/>
              <a:cs typeface="Arial" pitchFamily="34" charset="0"/>
            </a:endParaRPr>
          </a:p>
          <a:p>
            <a:pPr algn="ctr"/>
            <a:r>
              <a:rPr lang="zh-TW" altLang="en-US" sz="2400" b="1" dirty="0" smtClean="0">
                <a:solidFill>
                  <a:schemeClr val="accent1"/>
                </a:solidFill>
              </a:rPr>
              <a:t>行</a:t>
            </a:r>
            <a:r>
              <a:rPr lang="zh-TW" altLang="en-US" sz="2400" b="1" dirty="0">
                <a:solidFill>
                  <a:schemeClr val="accent1"/>
                </a:solidFill>
              </a:rPr>
              <a:t>動領域</a:t>
            </a:r>
            <a:endParaRPr kumimoji="0" lang="en-US" altLang="zh-TW" sz="2400" b="1" dirty="0">
              <a:solidFill>
                <a:schemeClr val="accent1"/>
              </a:solidFill>
              <a:latin typeface="Calibri" pitchFamily="34" charset="0"/>
              <a:cs typeface="Arial" pitchFamily="34" charset="0"/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565186662"/>
              </p:ext>
            </p:extLst>
          </p:nvPr>
        </p:nvGraphicFramePr>
        <p:xfrm>
          <a:off x="5868144" y="548680"/>
          <a:ext cx="3059832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486" name="Rectangle 8"/>
          <p:cNvSpPr>
            <a:spLocks noChangeArrowheads="1"/>
          </p:cNvSpPr>
          <p:nvPr/>
        </p:nvSpPr>
        <p:spPr bwMode="auto">
          <a:xfrm>
            <a:off x="6481807" y="3774282"/>
            <a:ext cx="16209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HK" altLang="en-US" sz="2800" b="1" dirty="0">
                <a:solidFill>
                  <a:srgbClr val="00B050"/>
                </a:solidFill>
              </a:rPr>
              <a:t>三管</a:t>
            </a:r>
            <a:r>
              <a:rPr lang="zh-HK" altLang="en-US" sz="2800" b="1" dirty="0">
                <a:solidFill>
                  <a:schemeClr val="tx2"/>
                </a:solidFill>
              </a:rPr>
              <a:t>齊下</a:t>
            </a:r>
            <a:endParaRPr kumimoji="0" lang="zh-TW" altLang="en-US" sz="2800" b="1" dirty="0">
              <a:solidFill>
                <a:schemeClr val="tx2"/>
              </a:solidFill>
              <a:latin typeface="Calibri" pitchFamily="34" charset="0"/>
              <a:cs typeface="Arial" pitchFamily="34" charset="0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="" xmlns:p14="http://schemas.microsoft.com/office/powerpoint/2010/main" val="91193433"/>
              </p:ext>
            </p:extLst>
          </p:nvPr>
        </p:nvGraphicFramePr>
        <p:xfrm>
          <a:off x="1763688" y="3861048"/>
          <a:ext cx="4464496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2" name="Picture 3" descr="U:\Projects\Misc\Workplace Health Promotion Pilot\Logo - High resolution\6. WHP logos\health@work(revised)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924300" y="0"/>
            <a:ext cx="2951163" cy="1136650"/>
          </a:xfrm>
          <a:prstGeom prst="rect">
            <a:avLst/>
          </a:prstGeom>
          <a:noFill/>
          <a:effectLst>
            <a:outerShdw blurRad="1270000" dist="2540000" dir="20520000" algn="ctr" rotWithShape="0">
              <a:srgbClr val="000000">
                <a:alpha val="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3924300" y="1556792"/>
            <a:ext cx="24293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zh-HK" sz="4400" b="1" dirty="0" smtClean="0">
                <a:solidFill>
                  <a:srgbClr val="00B050"/>
                </a:solidFill>
              </a:rPr>
              <a:t>第</a:t>
            </a:r>
            <a:r>
              <a:rPr lang="zh-TW" altLang="zh-HK" sz="4400" b="1" dirty="0">
                <a:solidFill>
                  <a:srgbClr val="00B050"/>
                </a:solidFill>
              </a:rPr>
              <a:t>二</a:t>
            </a:r>
            <a:r>
              <a:rPr lang="zh-TW" altLang="zh-HK" sz="4400" b="1" dirty="0">
                <a:solidFill>
                  <a:schemeClr val="accent1"/>
                </a:solidFill>
              </a:rPr>
              <a:t>階段</a:t>
            </a:r>
            <a:endParaRPr lang="en-US" altLang="zh-TW" sz="4400" b="1" dirty="0">
              <a:solidFill>
                <a:schemeClr val="accent1"/>
              </a:solidFill>
            </a:endParaRPr>
          </a:p>
        </p:txBody>
      </p:sp>
      <p:sp>
        <p:nvSpPr>
          <p:cNvPr id="20491" name="TextBox 15"/>
          <p:cNvSpPr txBox="1">
            <a:spLocks noChangeArrowheads="1"/>
          </p:cNvSpPr>
          <p:nvPr/>
        </p:nvSpPr>
        <p:spPr bwMode="auto">
          <a:xfrm>
            <a:off x="395288" y="3543301"/>
            <a:ext cx="3168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HK" altLang="en-US" sz="2400" b="1" dirty="0">
                <a:solidFill>
                  <a:srgbClr val="00B050"/>
                </a:solidFill>
                <a:latin typeface="Calibri" pitchFamily="34" charset="0"/>
                <a:cs typeface="Arial" pitchFamily="34" charset="0"/>
              </a:rPr>
              <a:t>四個</a:t>
            </a:r>
            <a:r>
              <a:rPr lang="zh-HK" altLang="en-US" sz="2400" b="1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</a:rPr>
              <a:t>重</a:t>
            </a:r>
            <a:r>
              <a:rPr lang="zh-HK" altLang="en-US" sz="2400" b="1" dirty="0">
                <a:solidFill>
                  <a:schemeClr val="accent1"/>
                </a:solidFill>
                <a:latin typeface="Calibri" pitchFamily="34" charset="0"/>
                <a:cs typeface="Arial" pitchFamily="34" charset="0"/>
              </a:rPr>
              <a:t>點</a:t>
            </a:r>
            <a:endParaRPr kumimoji="0" lang="zh-TW" altLang="en-US" sz="2400" b="1" dirty="0">
              <a:solidFill>
                <a:schemeClr val="accent1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4" descr="http://ces.iisc.ernet.in/hpg/ceslib/peop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752600"/>
            <a:ext cx="60960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8"/>
          <p:cNvSpPr txBox="1">
            <a:spLocks noChangeArrowheads="1"/>
          </p:cNvSpPr>
          <p:nvPr/>
        </p:nvSpPr>
        <p:spPr bwMode="auto">
          <a:xfrm>
            <a:off x="3131840" y="1916832"/>
            <a:ext cx="172819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HK" altLang="en-US" sz="4400" dirty="0">
                <a:solidFill>
                  <a:srgbClr val="00B050"/>
                </a:solidFill>
                <a:latin typeface="Blackadder ITC" pitchFamily="82" charset="0"/>
              </a:rPr>
              <a:t>教育</a:t>
            </a:r>
            <a:endParaRPr lang="en-US" altLang="zh-TW" sz="4400" dirty="0">
              <a:solidFill>
                <a:srgbClr val="00B050"/>
              </a:solidFill>
              <a:latin typeface="Blackadder ITC" pitchFamily="82" charset="0"/>
            </a:endParaRPr>
          </a:p>
        </p:txBody>
      </p:sp>
      <p:sp>
        <p:nvSpPr>
          <p:cNvPr id="21508" name="TextBox 9"/>
          <p:cNvSpPr txBox="1">
            <a:spLocks noChangeArrowheads="1"/>
          </p:cNvSpPr>
          <p:nvPr/>
        </p:nvSpPr>
        <p:spPr bwMode="auto">
          <a:xfrm>
            <a:off x="1907704" y="5301208"/>
            <a:ext cx="165144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HK" altLang="en-US" sz="4400" b="1" dirty="0">
                <a:solidFill>
                  <a:schemeClr val="tx2"/>
                </a:solidFill>
                <a:latin typeface="Bradley Hand ITC" pitchFamily="66" charset="0"/>
              </a:rPr>
              <a:t>金融</a:t>
            </a:r>
            <a:endParaRPr lang="en-US" altLang="zh-TW" sz="4400" b="1" dirty="0">
              <a:solidFill>
                <a:schemeClr val="tx2"/>
              </a:solidFill>
              <a:latin typeface="Bradley Hand ITC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3501008"/>
            <a:ext cx="18722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HK" altLang="en-US" sz="4400" dirty="0" smtClean="0">
                <a:solidFill>
                  <a:schemeClr val="accent6">
                    <a:lumMod val="50000"/>
                  </a:schemeClr>
                </a:solidFill>
                <a:latin typeface="Gill Sans Ultra Bold" pitchFamily="34" charset="0"/>
              </a:rPr>
              <a:t>建造</a:t>
            </a:r>
            <a:r>
              <a:rPr lang="zh-HK" altLang="en-US" sz="4400" dirty="0">
                <a:solidFill>
                  <a:schemeClr val="accent6">
                    <a:lumMod val="50000"/>
                  </a:schemeClr>
                </a:solidFill>
              </a:rPr>
              <a:t>業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Gill Sans Ultra 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4048" y="1916832"/>
            <a:ext cx="38100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HK" altLang="en-US" sz="4400" b="1" dirty="0" smtClean="0">
                <a:solidFill>
                  <a:schemeClr val="accent6"/>
                </a:solidFill>
                <a:latin typeface="STCaiyun" pitchFamily="2" charset="-122"/>
                <a:ea typeface="STCaiyun" pitchFamily="2" charset="-122"/>
              </a:rPr>
              <a:t>物</a:t>
            </a:r>
            <a:r>
              <a:rPr lang="zh-HK" altLang="en-US" sz="4400" b="1" dirty="0">
                <a:solidFill>
                  <a:schemeClr val="accent6"/>
                </a:solidFill>
                <a:latin typeface="STCaiyun" pitchFamily="2" charset="-122"/>
                <a:ea typeface="STCaiyun" pitchFamily="2" charset="-122"/>
              </a:rPr>
              <a:t>業管理</a:t>
            </a:r>
            <a:endParaRPr lang="en-US" sz="4400" b="1" dirty="0">
              <a:solidFill>
                <a:schemeClr val="accent6"/>
              </a:solidFill>
              <a:latin typeface="STCaiyun" pitchFamily="2" charset="-122"/>
              <a:ea typeface="STCaiyun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24328" y="4221088"/>
            <a:ext cx="16196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HK" altLang="en-US" sz="4400" dirty="0">
                <a:solidFill>
                  <a:srgbClr val="9900CC"/>
                </a:solidFill>
                <a:latin typeface="Elephant" pitchFamily="18" charset="0"/>
              </a:rPr>
              <a:t>藥業</a:t>
            </a:r>
            <a:endParaRPr lang="en-US" sz="4400" dirty="0">
              <a:solidFill>
                <a:srgbClr val="9900CC"/>
              </a:solidFill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67944" y="5445224"/>
            <a:ext cx="38229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zh-HK" sz="4400" dirty="0" smtClean="0">
                <a:solidFill>
                  <a:schemeClr val="bg2">
                    <a:lumMod val="50000"/>
                  </a:schemeClr>
                </a:solidFill>
                <a:latin typeface="Berlin Sans FB" pitchFamily="34" charset="0"/>
              </a:rPr>
              <a:t>醫療及</a:t>
            </a:r>
            <a:r>
              <a:rPr lang="zh-TW" altLang="en-US" sz="4400" dirty="0">
                <a:solidFill>
                  <a:schemeClr val="bg2">
                    <a:lumMod val="50000"/>
                  </a:schemeClr>
                </a:solidFill>
                <a:latin typeface="Berlin Sans FB" pitchFamily="34" charset="0"/>
              </a:rPr>
              <a:t>化驗</a:t>
            </a:r>
            <a:r>
              <a:rPr lang="zh-TW" altLang="zh-HK" sz="4400" dirty="0" smtClean="0">
                <a:solidFill>
                  <a:schemeClr val="bg2">
                    <a:lumMod val="50000"/>
                  </a:schemeClr>
                </a:solidFill>
                <a:latin typeface="Berlin Sans FB" pitchFamily="34" charset="0"/>
              </a:rPr>
              <a:t>室</a:t>
            </a:r>
            <a:endParaRPr lang="en-US" sz="4400" dirty="0">
              <a:solidFill>
                <a:schemeClr val="bg2">
                  <a:lumMod val="50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64288" y="2996952"/>
            <a:ext cx="17198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HK" altLang="en-US" sz="4400" b="1" dirty="0">
                <a:solidFill>
                  <a:schemeClr val="accent3">
                    <a:lumMod val="75000"/>
                  </a:schemeClr>
                </a:solidFill>
                <a:latin typeface="Copperplate Gothic Light" pitchFamily="34" charset="0"/>
                <a:ea typeface="STCaiyun" pitchFamily="2" charset="-122"/>
              </a:rPr>
              <a:t>零售</a:t>
            </a:r>
            <a:endParaRPr lang="en-US" sz="4400" b="1" dirty="0">
              <a:solidFill>
                <a:schemeClr val="accent3">
                  <a:lumMod val="75000"/>
                </a:schemeClr>
              </a:solidFill>
              <a:latin typeface="Copperplate Gothic Light" pitchFamily="34" charset="0"/>
              <a:ea typeface="STCaiyun" pitchFamily="2" charset="-122"/>
            </a:endParaRPr>
          </a:p>
        </p:txBody>
      </p:sp>
      <p:sp>
        <p:nvSpPr>
          <p:cNvPr id="21515" name="TextBox 15"/>
          <p:cNvSpPr txBox="1">
            <a:spLocks noChangeArrowheads="1"/>
          </p:cNvSpPr>
          <p:nvPr/>
        </p:nvSpPr>
        <p:spPr bwMode="auto">
          <a:xfrm>
            <a:off x="323528" y="4653136"/>
            <a:ext cx="18177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HK" altLang="en-US" sz="4400" dirty="0">
                <a:solidFill>
                  <a:srgbClr val="6055F5"/>
                </a:solidFill>
                <a:latin typeface="Poor Richard" pitchFamily="18" charset="0"/>
              </a:rPr>
              <a:t>電子</a:t>
            </a:r>
            <a:endParaRPr lang="en-US" altLang="zh-TW" sz="4400" dirty="0">
              <a:solidFill>
                <a:srgbClr val="6055F5"/>
              </a:solidFill>
              <a:latin typeface="Poor Richard" pitchFamily="18" charset="0"/>
            </a:endParaRPr>
          </a:p>
        </p:txBody>
      </p:sp>
      <p:sp>
        <p:nvSpPr>
          <p:cNvPr id="21516" name="TextBox 15"/>
          <p:cNvSpPr txBox="1">
            <a:spLocks noChangeArrowheads="1"/>
          </p:cNvSpPr>
          <p:nvPr/>
        </p:nvSpPr>
        <p:spPr bwMode="auto">
          <a:xfrm>
            <a:off x="755576" y="2276872"/>
            <a:ext cx="151216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HK" altLang="en-US" sz="4400" dirty="0">
                <a:solidFill>
                  <a:srgbClr val="B4B000"/>
                </a:solidFill>
                <a:latin typeface="Segoe Script" pitchFamily="34" charset="0"/>
                <a:ea typeface="Dotum" pitchFamily="34" charset="-127"/>
              </a:rPr>
              <a:t>航空</a:t>
            </a:r>
            <a:endParaRPr lang="en-US" altLang="zh-TW" sz="4400" dirty="0">
              <a:solidFill>
                <a:srgbClr val="B4B000"/>
              </a:solidFill>
              <a:latin typeface="Segoe Script" pitchFamily="34" charset="0"/>
              <a:ea typeface="Dotum" pitchFamily="34" charset="-127"/>
            </a:endParaRPr>
          </a:p>
        </p:txBody>
      </p:sp>
      <p:sp>
        <p:nvSpPr>
          <p:cNvPr id="3" name="雲朵形圖說文字 2"/>
          <p:cNvSpPr/>
          <p:nvPr/>
        </p:nvSpPr>
        <p:spPr>
          <a:xfrm>
            <a:off x="6156176" y="685800"/>
            <a:ext cx="2835423" cy="1159024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HK" sz="2400" b="1" dirty="0"/>
          </a:p>
          <a:p>
            <a:pPr algn="ctr">
              <a:defRPr/>
            </a:pPr>
            <a:r>
              <a:rPr lang="en-US" altLang="zh-HK" sz="2400" b="1" dirty="0" smtClean="0"/>
              <a:t>3300</a:t>
            </a:r>
            <a:r>
              <a:rPr lang="zh-TW" altLang="en-US" sz="2400" b="1" dirty="0" smtClean="0"/>
              <a:t>位</a:t>
            </a:r>
            <a:r>
              <a:rPr lang="zh-HK" altLang="en-US" sz="2400" b="1" dirty="0" smtClean="0"/>
              <a:t>員工</a:t>
            </a:r>
            <a:endParaRPr lang="zh-HK" altLang="en-US" sz="2400" b="1" dirty="0"/>
          </a:p>
          <a:p>
            <a:pPr algn="ctr">
              <a:defRPr/>
            </a:pPr>
            <a:endParaRPr lang="zh-HK" altLang="en-US" dirty="0"/>
          </a:p>
        </p:txBody>
      </p:sp>
      <p:sp>
        <p:nvSpPr>
          <p:cNvPr id="4" name="雲朵形圖說文字 3"/>
          <p:cNvSpPr/>
          <p:nvPr/>
        </p:nvSpPr>
        <p:spPr>
          <a:xfrm>
            <a:off x="228600" y="685800"/>
            <a:ext cx="4174671" cy="1055914"/>
          </a:xfrm>
          <a:prstGeom prst="cloud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HK" sz="2800" b="1" dirty="0" smtClean="0"/>
              <a:t>18</a:t>
            </a:r>
            <a:r>
              <a:rPr lang="zh-TW" altLang="en-US" sz="2800" b="1" dirty="0" smtClean="0"/>
              <a:t>間</a:t>
            </a:r>
            <a:r>
              <a:rPr lang="zh-HK" altLang="en-US" sz="2800" b="1" dirty="0" smtClean="0"/>
              <a:t>機構</a:t>
            </a:r>
            <a:endParaRPr lang="zh-HK" altLang="en-US" sz="2800" b="1" dirty="0"/>
          </a:p>
        </p:txBody>
      </p:sp>
      <p:sp>
        <p:nvSpPr>
          <p:cNvPr id="21521" name="標題 1"/>
          <p:cNvSpPr>
            <a:spLocks noGrp="1"/>
          </p:cNvSpPr>
          <p:nvPr>
            <p:ph type="title"/>
          </p:nvPr>
        </p:nvSpPr>
        <p:spPr>
          <a:xfrm>
            <a:off x="899592" y="149799"/>
            <a:ext cx="8001000" cy="563563"/>
          </a:xfrm>
        </p:spPr>
        <p:txBody>
          <a:bodyPr>
            <a:normAutofit fontScale="90000"/>
          </a:bodyPr>
          <a:lstStyle/>
          <a:p>
            <a:r>
              <a:rPr lang="zh-HK" altLang="en-US" b="1" dirty="0" smtClean="0">
                <a:solidFill>
                  <a:srgbClr val="0070C0"/>
                </a:solidFill>
              </a:rPr>
              <a:t>參與者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emacontinuity.com/assets/images/CLIPART_OF_16323_SMPNGresized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1773238"/>
            <a:ext cx="33845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="" xmlns:p14="http://schemas.microsoft.com/office/powerpoint/2010/main" val="3938824761"/>
              </p:ext>
            </p:extLst>
          </p:nvPr>
        </p:nvGraphicFramePr>
        <p:xfrm>
          <a:off x="0" y="116632"/>
          <a:ext cx="9432032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3564732" y="1675140"/>
            <a:ext cx="863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HK" altLang="en-US" sz="1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衞生署</a:t>
            </a:r>
            <a:endParaRPr lang="en-US" altLang="zh-TW" sz="1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0" lang="en-US" altLang="zh-TW" sz="1400" dirty="0" smtClean="0">
                <a:solidFill>
                  <a:srgbClr val="0070C0"/>
                </a:solidFill>
                <a:latin typeface="Calibri" pitchFamily="34" charset="0"/>
              </a:rPr>
              <a:t> </a:t>
            </a:r>
            <a:endParaRPr kumimoji="0" lang="zh-TW" altLang="en-US" sz="1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5691833" y="1675140"/>
            <a:ext cx="11509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HK" altLang="en-US" sz="1400" dirty="0">
                <a:solidFill>
                  <a:srgbClr val="0070C0"/>
                </a:solidFill>
                <a:latin typeface="Calibri" pitchFamily="34" charset="0"/>
              </a:rPr>
              <a:t>機構</a:t>
            </a:r>
            <a:endParaRPr kumimoji="0" lang="zh-TW" altLang="en-US" sz="1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0726" name="TextBox 7"/>
          <p:cNvSpPr txBox="1">
            <a:spLocks noChangeArrowheads="1"/>
          </p:cNvSpPr>
          <p:nvPr/>
        </p:nvSpPr>
        <p:spPr bwMode="auto">
          <a:xfrm>
            <a:off x="3655939" y="4778376"/>
            <a:ext cx="1079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1400" dirty="0">
                <a:solidFill>
                  <a:srgbClr val="0070C0"/>
                </a:solidFill>
                <a:latin typeface="Calibri" pitchFamily="34" charset="0"/>
              </a:rPr>
              <a:t>Service providers</a:t>
            </a:r>
            <a:endParaRPr kumimoji="0" lang="zh-TW" altLang="en-US" sz="1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0727" name="TextBox 8"/>
          <p:cNvSpPr txBox="1">
            <a:spLocks noChangeArrowheads="1"/>
          </p:cNvSpPr>
          <p:nvPr/>
        </p:nvSpPr>
        <p:spPr bwMode="auto">
          <a:xfrm>
            <a:off x="5043339" y="4779031"/>
            <a:ext cx="12969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zh-HK" altLang="en-US" sz="1400" dirty="0">
                <a:solidFill>
                  <a:srgbClr val="0070C0"/>
                </a:solidFill>
                <a:latin typeface="Calibri" pitchFamily="34" charset="0"/>
              </a:rPr>
              <a:t>其他促進健康</a:t>
            </a:r>
            <a:r>
              <a:rPr lang="zh-HK" altLang="en-US" sz="1400" dirty="0" smtClean="0">
                <a:solidFill>
                  <a:srgbClr val="0070C0"/>
                </a:solidFill>
                <a:latin typeface="Calibri" pitchFamily="34" charset="0"/>
              </a:rPr>
              <a:t>的</a:t>
            </a:r>
            <a:r>
              <a:rPr lang="zh-HK" altLang="zh-TW" sz="1400" dirty="0">
                <a:solidFill>
                  <a:srgbClr val="0070C0"/>
                </a:solidFill>
                <a:latin typeface="Calibri" pitchFamily="34" charset="0"/>
              </a:rPr>
              <a:t>夥</a:t>
            </a:r>
            <a:r>
              <a:rPr lang="zh-HK" altLang="en-US" sz="1400" dirty="0">
                <a:solidFill>
                  <a:srgbClr val="0070C0"/>
                </a:solidFill>
                <a:latin typeface="Calibri" pitchFamily="34" charset="0"/>
              </a:rPr>
              <a:t>伴</a:t>
            </a:r>
            <a:endParaRPr lang="zh-TW" altLang="en-US" sz="140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10" name="Picture 3" descr="U:\Projects\Misc\Workplace Health Promotion Pilot\Logo - High resolution\6. WHP logos\health@work(revised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5805264"/>
            <a:ext cx="2433637" cy="936625"/>
          </a:xfrm>
          <a:prstGeom prst="rect">
            <a:avLst/>
          </a:prstGeom>
          <a:noFill/>
          <a:effectLst>
            <a:outerShdw blurRad="1270000" dist="2540000" dir="2052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545756" y="4778376"/>
            <a:ext cx="11896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HK" altLang="en-US" sz="1400" dirty="0">
                <a:solidFill>
                  <a:schemeClr val="accent1"/>
                </a:solidFill>
              </a:rPr>
              <a:t>服務提供</a:t>
            </a:r>
            <a:r>
              <a:rPr lang="zh-HK" altLang="en-US" sz="1400" dirty="0" smtClean="0">
                <a:solidFill>
                  <a:schemeClr val="accent1"/>
                </a:solidFill>
              </a:rPr>
              <a:t>者</a:t>
            </a:r>
            <a:endParaRPr lang="en-US" altLang="zh-HK" sz="1400" dirty="0" smtClean="0">
              <a:solidFill>
                <a:schemeClr val="accent1"/>
              </a:solidFill>
            </a:endParaRPr>
          </a:p>
          <a:p>
            <a:endParaRPr lang="zh-HK" altLang="en-US" sz="1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639763"/>
          </a:xfrm>
        </p:spPr>
        <p:txBody>
          <a:bodyPr>
            <a:normAutofit fontScale="90000"/>
          </a:bodyPr>
          <a:lstStyle/>
          <a:p>
            <a:pPr lvl="0"/>
            <a:r>
              <a:rPr lang="zh-TW" alt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成立「健康委員會」</a:t>
            </a:r>
            <a:endParaRPr lang="zh-TW" altLang="en-US" sz="400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5" name="Picture 3" descr="U:\Projects\Research\Health@work Project\Health@work Project Phase II\Need Assessment\Site visit\Photo of Site Visit\3 Hang Yick Properties Management Limited_12112012\group photo (2).JPG"/>
          <p:cNvPicPr>
            <a:picLocks noChangeAspect="1" noChangeArrowheads="1"/>
          </p:cNvPicPr>
          <p:nvPr/>
        </p:nvPicPr>
        <p:blipFill>
          <a:blip r:embed="rId3" cstate="print"/>
          <a:srcRect b="3999"/>
          <a:stretch>
            <a:fillRect/>
          </a:stretch>
        </p:blipFill>
        <p:spPr bwMode="auto">
          <a:xfrm>
            <a:off x="0" y="2819400"/>
            <a:ext cx="2540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U:\Projects\Research\Health@work Project\Health@work Project Phase II\Need Assessment\Site visit\Photo of Site Visit\4 BCT_13112012\group photo 2.JPG"/>
          <p:cNvPicPr>
            <a:picLocks noChangeAspect="1" noChangeArrowheads="1"/>
          </p:cNvPicPr>
          <p:nvPr/>
        </p:nvPicPr>
        <p:blipFill>
          <a:blip r:embed="rId4" cstate="print"/>
          <a:srcRect l="9721" t="14815" r="25000" b="33333"/>
          <a:stretch>
            <a:fillRect/>
          </a:stretch>
        </p:blipFill>
        <p:spPr bwMode="auto">
          <a:xfrm>
            <a:off x="0" y="609600"/>
            <a:ext cx="335280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8" descr="U:\Projects\Research\Health@work Project\Health@work Project Phase II\Need Assessment\Site visit\Photo of Site Visit\9 Pfizer Corporation Hong Kong Limited_11122012\Old Office\group photo (2).JPG"/>
          <p:cNvPicPr>
            <a:picLocks noChangeAspect="1" noChangeArrowheads="1"/>
          </p:cNvPicPr>
          <p:nvPr/>
        </p:nvPicPr>
        <p:blipFill>
          <a:blip r:embed="rId5" cstate="print"/>
          <a:srcRect l="8333" t="1852" r="2779" b="44444"/>
          <a:stretch>
            <a:fillRect/>
          </a:stretch>
        </p:blipFill>
        <p:spPr bwMode="auto">
          <a:xfrm>
            <a:off x="0" y="4800600"/>
            <a:ext cx="3962400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0" descr="U:\Projects\Research\Health@work Project\Health@work Project Phase II\Need Assessment\Site visit\Photo of Site Visit\11 (Leighton) Central-Wan Chai Bypass – Central Interchange_13122012\group photo (2).JPG"/>
          <p:cNvPicPr>
            <a:picLocks noChangeAspect="1" noChangeArrowheads="1"/>
          </p:cNvPicPr>
          <p:nvPr/>
        </p:nvPicPr>
        <p:blipFill>
          <a:blip r:embed="rId6" cstate="print"/>
          <a:srcRect l="12500" t="18520" r="15279" b="37038"/>
          <a:stretch>
            <a:fillRect/>
          </a:stretch>
        </p:blipFill>
        <p:spPr bwMode="auto">
          <a:xfrm>
            <a:off x="2514600" y="3581400"/>
            <a:ext cx="3632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1" descr="U:\Projects\Research\Health@work Project\Health@work Project Phase II\Need Assessment\Site visit\Photo of Site Visit\15 VTC Wellness Centre_20122012\group photo (2).JPG"/>
          <p:cNvPicPr>
            <a:picLocks noChangeAspect="1" noChangeArrowheads="1"/>
          </p:cNvPicPr>
          <p:nvPr/>
        </p:nvPicPr>
        <p:blipFill>
          <a:blip r:embed="rId7" cstate="print"/>
          <a:srcRect l="9721" t="12962" r="18056" b="31480"/>
          <a:stretch>
            <a:fillRect/>
          </a:stretch>
        </p:blipFill>
        <p:spPr bwMode="auto">
          <a:xfrm>
            <a:off x="3810000" y="5334000"/>
            <a:ext cx="2641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13" descr="U:\Projects\Research\Health@work Project\Health@work Project Phase II\Need Assessment\Site visit\Photo of Site Visit\7 POSH_26112012\group photo (4).JPG"/>
          <p:cNvPicPr>
            <a:picLocks noChangeAspect="1" noChangeArrowheads="1"/>
          </p:cNvPicPr>
          <p:nvPr/>
        </p:nvPicPr>
        <p:blipFill>
          <a:blip r:embed="rId8" cstate="print"/>
          <a:srcRect l="26389" r="19444" b="48148"/>
          <a:stretch>
            <a:fillRect/>
          </a:stretch>
        </p:blipFill>
        <p:spPr bwMode="auto">
          <a:xfrm>
            <a:off x="6553200" y="4997450"/>
            <a:ext cx="2590800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15" descr="U:\Projects\Research\Health@work Project\Health@work Project Phase II\Need Assessment\Site visit\Photo of Site Visit\16 TDK_24012013\group photo (2).JPG"/>
          <p:cNvPicPr>
            <a:picLocks noChangeAspect="1" noChangeArrowheads="1"/>
          </p:cNvPicPr>
          <p:nvPr/>
        </p:nvPicPr>
        <p:blipFill>
          <a:blip r:embed="rId9" cstate="print"/>
          <a:srcRect l="4167" t="16667" r="8333" b="29630"/>
          <a:stretch>
            <a:fillRect/>
          </a:stretch>
        </p:blipFill>
        <p:spPr bwMode="auto">
          <a:xfrm>
            <a:off x="2627784" y="1988840"/>
            <a:ext cx="33528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2" descr="U:\Projects\Research\Health@work Project\Health@work Project Phase II\Participating companies\5.Urban Property Management Limited\Report Presentation\IMG_4280.JPG"/>
          <p:cNvPicPr>
            <a:picLocks noChangeAspect="1" noChangeArrowheads="1"/>
          </p:cNvPicPr>
          <p:nvPr/>
        </p:nvPicPr>
        <p:blipFill>
          <a:blip r:embed="rId10" cstate="print"/>
          <a:srcRect l="4590" t="36328" r="6055" b="12891"/>
          <a:stretch>
            <a:fillRect/>
          </a:stretch>
        </p:blipFill>
        <p:spPr bwMode="auto">
          <a:xfrm>
            <a:off x="6172200" y="3352800"/>
            <a:ext cx="2971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2" descr="U:\Projects\Research\Health@work Project\Health@work Project Phase II\Need Assessment\Site visit\Photo of Site Visit\8 AIR FRANCE_27112012\group photo.JPG"/>
          <p:cNvPicPr>
            <a:picLocks noChangeAspect="1" noChangeArrowheads="1"/>
          </p:cNvPicPr>
          <p:nvPr/>
        </p:nvPicPr>
        <p:blipFill>
          <a:blip r:embed="rId11" cstate="print"/>
          <a:srcRect l="23611" t="24074" r="16667" b="27779"/>
          <a:stretch>
            <a:fillRect/>
          </a:stretch>
        </p:blipFill>
        <p:spPr bwMode="auto">
          <a:xfrm>
            <a:off x="6324600" y="1752600"/>
            <a:ext cx="28194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1" descr="U:\Projects\Research\Health@work Project\Health@work Project Phase II\Participating companies\1 東華三院力勤幼稚園\Report Presentation\Group.JPG"/>
          <p:cNvPicPr>
            <a:picLocks noChangeAspect="1" noChangeArrowheads="1"/>
          </p:cNvPicPr>
          <p:nvPr/>
        </p:nvPicPr>
        <p:blipFill>
          <a:blip r:embed="rId12" cstate="print"/>
          <a:srcRect t="20703" b="20703"/>
          <a:stretch>
            <a:fillRect/>
          </a:stretch>
        </p:blipFill>
        <p:spPr bwMode="auto">
          <a:xfrm>
            <a:off x="3419872" y="620688"/>
            <a:ext cx="3218309" cy="141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755</Words>
  <Application>Microsoft Office PowerPoint</Application>
  <PresentationFormat>On-screen Show (4:3)</PresentationFormat>
  <Paragraphs>171</Paragraphs>
  <Slides>22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背景 </vt:lpstr>
      <vt:lpstr>「健康在職計劃」</vt:lpstr>
      <vt:lpstr>「健康在職先導計劃」</vt:lpstr>
      <vt:lpstr>Slide 5</vt:lpstr>
      <vt:lpstr>Slide 6</vt:lpstr>
      <vt:lpstr>參與者</vt:lpstr>
      <vt:lpstr>Slide 8</vt:lpstr>
      <vt:lpstr>成立「健康委員會」</vt:lpstr>
      <vt:lpstr>評估需要</vt:lpstr>
      <vt:lpstr>實地考察</vt:lpstr>
      <vt:lpstr>健康推廣日</vt:lpstr>
      <vt:lpstr>Slide 13</vt:lpstr>
      <vt:lpstr>與健康委員會檢討「行動計劃」</vt:lpstr>
      <vt:lpstr>環境轉變</vt:lpstr>
      <vt:lpstr>健康推廣活動</vt:lpstr>
      <vt:lpstr>Slide 17</vt:lpstr>
      <vt:lpstr>對計劃的評價 （與健康委員會訪談結果)</vt:lpstr>
      <vt:lpstr>對員工的影響（員工問卷調查）</vt:lpstr>
      <vt:lpstr>Slide 20</vt:lpstr>
      <vt:lpstr>展望</vt:lpstr>
      <vt:lpstr>完 多謝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sohp3</dc:creator>
  <cp:lastModifiedBy>nohp8</cp:lastModifiedBy>
  <cp:revision>128</cp:revision>
  <dcterms:created xsi:type="dcterms:W3CDTF">2015-12-01T03:27:13Z</dcterms:created>
  <dcterms:modified xsi:type="dcterms:W3CDTF">2016-02-03T06:30:52Z</dcterms:modified>
</cp:coreProperties>
</file>